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notesMasterIdLst>
    <p:notesMasterId r:id="rId24"/>
  </p:notesMasterIdLst>
  <p:sldIdLst>
    <p:sldId id="259" r:id="rId2"/>
    <p:sldId id="264" r:id="rId3"/>
    <p:sldId id="305" r:id="rId4"/>
    <p:sldId id="318" r:id="rId5"/>
    <p:sldId id="295" r:id="rId6"/>
    <p:sldId id="296" r:id="rId7"/>
    <p:sldId id="321" r:id="rId8"/>
    <p:sldId id="322" r:id="rId9"/>
    <p:sldId id="324" r:id="rId10"/>
    <p:sldId id="267" r:id="rId11"/>
    <p:sldId id="313" r:id="rId12"/>
    <p:sldId id="316" r:id="rId13"/>
    <p:sldId id="311" r:id="rId14"/>
    <p:sldId id="319" r:id="rId15"/>
    <p:sldId id="276" r:id="rId16"/>
    <p:sldId id="327" r:id="rId17"/>
    <p:sldId id="328" r:id="rId18"/>
    <p:sldId id="329" r:id="rId19"/>
    <p:sldId id="330" r:id="rId20"/>
    <p:sldId id="331" r:id="rId21"/>
    <p:sldId id="332" r:id="rId22"/>
    <p:sldId id="32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3C756F-9965-41AB-BC5E-9D12B0BCF9A8}">
          <p14:sldIdLst>
            <p14:sldId id="259"/>
            <p14:sldId id="264"/>
          </p14:sldIdLst>
        </p14:section>
        <p14:section name="Phần 1" id="{457BC4D8-3D4A-4EB6-BE0D-336FBB294038}">
          <p14:sldIdLst>
            <p14:sldId id="305"/>
            <p14:sldId id="318"/>
            <p14:sldId id="295"/>
            <p14:sldId id="296"/>
            <p14:sldId id="321"/>
            <p14:sldId id="322"/>
            <p14:sldId id="324"/>
          </p14:sldIdLst>
        </p14:section>
        <p14:section name="Phần 2" id="{FAAD3D89-2237-4F34-B846-E9288439485B}">
          <p14:sldIdLst>
            <p14:sldId id="267"/>
            <p14:sldId id="313"/>
            <p14:sldId id="316"/>
            <p14:sldId id="311"/>
            <p14:sldId id="319"/>
          </p14:sldIdLst>
        </p14:section>
        <p14:section name="Phần 3" id="{A57160F8-562B-4817-8ED0-848E11975F10}">
          <p14:sldIdLst>
            <p14:sldId id="276"/>
            <p14:sldId id="327"/>
            <p14:sldId id="328"/>
            <p14:sldId id="329"/>
            <p14:sldId id="330"/>
            <p14:sldId id="331"/>
            <p14:sldId id="332"/>
            <p14:sldId id="3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85B02-A78B-4033-8226-068F51DDAC57}" v="2" dt="2021-10-17T14:33:35.290"/>
    <p1510:client id="{9095814A-6B60-4E9C-AAFE-00233A1AF164}" v="59" dt="2021-10-17T14:34:24.086"/>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o Minh Duc 20215196" userId="S::duc.nm215196@sis.hust.edu.vn::e3cc485f-922d-4e40-8508-57653c034f65" providerId="AD" clId="Web-{79F44D75-9DF4-A2AE-D2F1-6EF54CC96604}"/>
    <pc:docChg chg="modSld">
      <pc:chgData name="Ngo Minh Duc 20215196" userId="S::duc.nm215196@sis.hust.edu.vn::e3cc485f-922d-4e40-8508-57653c034f65" providerId="AD" clId="Web-{79F44D75-9DF4-A2AE-D2F1-6EF54CC96604}" dt="2021-10-13T03:29:44.562" v="23" actId="1076"/>
      <pc:docMkLst>
        <pc:docMk/>
      </pc:docMkLst>
      <pc:sldChg chg="delSp modSp">
        <pc:chgData name="Ngo Minh Duc 20215196" userId="S::duc.nm215196@sis.hust.edu.vn::e3cc485f-922d-4e40-8508-57653c034f65" providerId="AD" clId="Web-{79F44D75-9DF4-A2AE-D2F1-6EF54CC96604}" dt="2021-10-13T03:29:44.562" v="23" actId="1076"/>
        <pc:sldMkLst>
          <pc:docMk/>
          <pc:sldMk cId="1867958450" sldId="266"/>
        </pc:sldMkLst>
        <pc:spChg chg="del">
          <ac:chgData name="Ngo Minh Duc 20215196" userId="S::duc.nm215196@sis.hust.edu.vn::e3cc485f-922d-4e40-8508-57653c034f65" providerId="AD" clId="Web-{79F44D75-9DF4-A2AE-D2F1-6EF54CC96604}" dt="2021-10-13T03:29:33.937" v="22"/>
          <ac:spMkLst>
            <pc:docMk/>
            <pc:sldMk cId="1867958450" sldId="266"/>
            <ac:spMk id="2" creationId="{F3C024D5-61D3-4371-8D83-B9F7C6F4794F}"/>
          </ac:spMkLst>
        </pc:spChg>
        <pc:spChg chg="mod">
          <ac:chgData name="Ngo Minh Duc 20215196" userId="S::duc.nm215196@sis.hust.edu.vn::e3cc485f-922d-4e40-8508-57653c034f65" providerId="AD" clId="Web-{79F44D75-9DF4-A2AE-D2F1-6EF54CC96604}" dt="2021-10-13T03:29:03.233" v="20" actId="20577"/>
          <ac:spMkLst>
            <pc:docMk/>
            <pc:sldMk cId="1867958450" sldId="266"/>
            <ac:spMk id="3" creationId="{7A240BD2-8E48-4D80-AA18-BE957B966F88}"/>
          </ac:spMkLst>
        </pc:spChg>
        <pc:spChg chg="mod">
          <ac:chgData name="Ngo Minh Duc 20215196" userId="S::duc.nm215196@sis.hust.edu.vn::e3cc485f-922d-4e40-8508-57653c034f65" providerId="AD" clId="Web-{79F44D75-9DF4-A2AE-D2F1-6EF54CC96604}" dt="2021-10-13T03:29:44.562" v="23" actId="1076"/>
          <ac:spMkLst>
            <pc:docMk/>
            <pc:sldMk cId="1867958450" sldId="266"/>
            <ac:spMk id="4" creationId="{C42CB58B-4256-4C54-8479-899A61149526}"/>
          </ac:spMkLst>
        </pc:spChg>
      </pc:sldChg>
    </pc:docChg>
  </pc:docChgLst>
  <pc:docChgLst>
    <pc:chgData name="La Tuan Dat 20215338" userId="S::dat.lt215338@sis.hust.edu.vn::f6df4b79-1dd1-4d59-a0d2-2135ae34da9f" providerId="AD" clId="Web-{86CA8EEF-2B65-73AF-568C-F14BAABA359B}"/>
    <pc:docChg chg="addSld modSld modSection">
      <pc:chgData name="La Tuan Dat 20215338" userId="S::dat.lt215338@sis.hust.edu.vn::f6df4b79-1dd1-4d59-a0d2-2135ae34da9f" providerId="AD" clId="Web-{86CA8EEF-2B65-73AF-568C-F14BAABA359B}" dt="2021-10-13T10:04:01.204" v="265"/>
      <pc:docMkLst>
        <pc:docMk/>
      </pc:docMkLst>
      <pc:sldChg chg="addSp modSp addAnim delAnim modAnim">
        <pc:chgData name="La Tuan Dat 20215338" userId="S::dat.lt215338@sis.hust.edu.vn::f6df4b79-1dd1-4d59-a0d2-2135ae34da9f" providerId="AD" clId="Web-{86CA8EEF-2B65-73AF-568C-F14BAABA359B}" dt="2021-10-13T09:30:11.197" v="74" actId="20577"/>
        <pc:sldMkLst>
          <pc:docMk/>
          <pc:sldMk cId="2610641740" sldId="281"/>
        </pc:sldMkLst>
        <pc:spChg chg="mod">
          <ac:chgData name="La Tuan Dat 20215338" userId="S::dat.lt215338@sis.hust.edu.vn::f6df4b79-1dd1-4d59-a0d2-2135ae34da9f" providerId="AD" clId="Web-{86CA8EEF-2B65-73AF-568C-F14BAABA359B}" dt="2021-10-13T09:28:11.679" v="59" actId="1076"/>
          <ac:spMkLst>
            <pc:docMk/>
            <pc:sldMk cId="2610641740" sldId="281"/>
            <ac:spMk id="3" creationId="{7FC98B4E-5DA2-4F83-AF2C-27C5E5108BC9}"/>
          </ac:spMkLst>
        </pc:spChg>
        <pc:spChg chg="mod">
          <ac:chgData name="La Tuan Dat 20215338" userId="S::dat.lt215338@sis.hust.edu.vn::f6df4b79-1dd1-4d59-a0d2-2135ae34da9f" providerId="AD" clId="Web-{86CA8EEF-2B65-73AF-568C-F14BAABA359B}" dt="2021-10-13T09:28:13.867" v="60" actId="1076"/>
          <ac:spMkLst>
            <pc:docMk/>
            <pc:sldMk cId="2610641740" sldId="281"/>
            <ac:spMk id="4" creationId="{E1345B02-D17C-45CA-B53F-2823F14603A6}"/>
          </ac:spMkLst>
        </pc:spChg>
        <pc:spChg chg="add mod">
          <ac:chgData name="La Tuan Dat 20215338" userId="S::dat.lt215338@sis.hust.edu.vn::f6df4b79-1dd1-4d59-a0d2-2135ae34da9f" providerId="AD" clId="Web-{86CA8EEF-2B65-73AF-568C-F14BAABA359B}" dt="2021-10-13T09:28:19.445" v="61" actId="1076"/>
          <ac:spMkLst>
            <pc:docMk/>
            <pc:sldMk cId="2610641740" sldId="281"/>
            <ac:spMk id="5" creationId="{97E360CF-676F-452F-B4F0-3F072264553F}"/>
          </ac:spMkLst>
        </pc:spChg>
        <pc:spChg chg="add mod">
          <ac:chgData name="La Tuan Dat 20215338" userId="S::dat.lt215338@sis.hust.edu.vn::f6df4b79-1dd1-4d59-a0d2-2135ae34da9f" providerId="AD" clId="Web-{86CA8EEF-2B65-73AF-568C-F14BAABA359B}" dt="2021-10-13T09:30:11.197" v="74" actId="20577"/>
          <ac:spMkLst>
            <pc:docMk/>
            <pc:sldMk cId="2610641740" sldId="281"/>
            <ac:spMk id="6" creationId="{6D137B64-DB42-4E23-993E-C313D70748AA}"/>
          </ac:spMkLst>
        </pc:spChg>
      </pc:sldChg>
      <pc:sldChg chg="addSp delSp modSp mod setBg">
        <pc:chgData name="La Tuan Dat 20215338" userId="S::dat.lt215338@sis.hust.edu.vn::f6df4b79-1dd1-4d59-a0d2-2135ae34da9f" providerId="AD" clId="Web-{86CA8EEF-2B65-73AF-568C-F14BAABA359B}" dt="2021-10-13T09:57:09.446" v="221" actId="20577"/>
        <pc:sldMkLst>
          <pc:docMk/>
          <pc:sldMk cId="1711457750" sldId="283"/>
        </pc:sldMkLst>
        <pc:spChg chg="add mod ord">
          <ac:chgData name="La Tuan Dat 20215338" userId="S::dat.lt215338@sis.hust.edu.vn::f6df4b79-1dd1-4d59-a0d2-2135ae34da9f" providerId="AD" clId="Web-{86CA8EEF-2B65-73AF-568C-F14BAABA359B}" dt="2021-10-13T09:52:57.520" v="130"/>
          <ac:spMkLst>
            <pc:docMk/>
            <pc:sldMk cId="1711457750" sldId="283"/>
            <ac:spMk id="5" creationId="{D372F987-37E1-4050-A024-A6034DB0F4E6}"/>
          </ac:spMkLst>
        </pc:spChg>
        <pc:spChg chg="add mod">
          <ac:chgData name="La Tuan Dat 20215338" userId="S::dat.lt215338@sis.hust.edu.vn::f6df4b79-1dd1-4d59-a0d2-2135ae34da9f" providerId="AD" clId="Web-{86CA8EEF-2B65-73AF-568C-F14BAABA359B}" dt="2021-10-13T09:57:09.446" v="221" actId="20577"/>
          <ac:spMkLst>
            <pc:docMk/>
            <pc:sldMk cId="1711457750" sldId="283"/>
            <ac:spMk id="7" creationId="{168971A5-B38F-49D1-9C68-246AC9673A1F}"/>
          </ac:spMkLst>
        </pc:spChg>
        <pc:picChg chg="add mod ord">
          <ac:chgData name="La Tuan Dat 20215338" userId="S::dat.lt215338@sis.hust.edu.vn::f6df4b79-1dd1-4d59-a0d2-2135ae34da9f" providerId="AD" clId="Web-{86CA8EEF-2B65-73AF-568C-F14BAABA359B}" dt="2021-10-13T09:53:32.567" v="136"/>
          <ac:picMkLst>
            <pc:docMk/>
            <pc:sldMk cId="1711457750" sldId="283"/>
            <ac:picMk id="2" creationId="{40ECED1D-841D-4B0F-AAC3-1C0FCB29E6C3}"/>
          </ac:picMkLst>
        </pc:picChg>
        <pc:picChg chg="add del mod">
          <ac:chgData name="La Tuan Dat 20215338" userId="S::dat.lt215338@sis.hust.edu.vn::f6df4b79-1dd1-4d59-a0d2-2135ae34da9f" providerId="AD" clId="Web-{86CA8EEF-2B65-73AF-568C-F14BAABA359B}" dt="2021-10-13T09:50:28.564" v="128"/>
          <ac:picMkLst>
            <pc:docMk/>
            <pc:sldMk cId="1711457750" sldId="283"/>
            <ac:picMk id="3" creationId="{DA759208-B34E-404D-8E1F-BA221BE2201E}"/>
          </ac:picMkLst>
        </pc:picChg>
        <pc:picChg chg="add mod ord">
          <ac:chgData name="La Tuan Dat 20215338" userId="S::dat.lt215338@sis.hust.edu.vn::f6df4b79-1dd1-4d59-a0d2-2135ae34da9f" providerId="AD" clId="Web-{86CA8EEF-2B65-73AF-568C-F14BAABA359B}" dt="2021-10-13T09:53:32.567" v="136"/>
          <ac:picMkLst>
            <pc:docMk/>
            <pc:sldMk cId="1711457750" sldId="283"/>
            <ac:picMk id="4" creationId="{63D40CBF-8D8F-4206-9D93-5F4D235373F0}"/>
          </ac:picMkLst>
        </pc:picChg>
        <pc:picChg chg="add mod">
          <ac:chgData name="La Tuan Dat 20215338" userId="S::dat.lt215338@sis.hust.edu.vn::f6df4b79-1dd1-4d59-a0d2-2135ae34da9f" providerId="AD" clId="Web-{86CA8EEF-2B65-73AF-568C-F14BAABA359B}" dt="2021-10-13T09:53:32.567" v="136"/>
          <ac:picMkLst>
            <pc:docMk/>
            <pc:sldMk cId="1711457750" sldId="283"/>
            <ac:picMk id="6" creationId="{56CF2827-850D-44B6-9914-CAA9B76BCF23}"/>
          </ac:picMkLst>
        </pc:picChg>
        <pc:cxnChg chg="add del">
          <ac:chgData name="La Tuan Dat 20215338" userId="S::dat.lt215338@sis.hust.edu.vn::f6df4b79-1dd1-4d59-a0d2-2135ae34da9f" providerId="AD" clId="Web-{86CA8EEF-2B65-73AF-568C-F14BAABA359B}" dt="2021-10-13T09:52:57.520" v="130"/>
          <ac:cxnSpMkLst>
            <pc:docMk/>
            <pc:sldMk cId="1711457750" sldId="283"/>
            <ac:cxnSpMk id="10" creationId="{D4BDCD00-BA97-40D8-93CD-0A9CA931BE17}"/>
          </ac:cxnSpMkLst>
        </pc:cxnChg>
        <pc:cxnChg chg="add del">
          <ac:chgData name="La Tuan Dat 20215338" userId="S::dat.lt215338@sis.hust.edu.vn::f6df4b79-1dd1-4d59-a0d2-2135ae34da9f" providerId="AD" clId="Web-{86CA8EEF-2B65-73AF-568C-F14BAABA359B}" dt="2021-10-13T09:52:57.520" v="130"/>
          <ac:cxnSpMkLst>
            <pc:docMk/>
            <pc:sldMk cId="1711457750" sldId="283"/>
            <ac:cxnSpMk id="12" creationId="{2D631E40-F51C-4828-B23B-DF903513296E}"/>
          </ac:cxnSpMkLst>
        </pc:cxnChg>
      </pc:sldChg>
      <pc:sldChg chg="addSp delSp modSp mod setBg modClrScheme addAnim modAnim chgLayout">
        <pc:chgData name="La Tuan Dat 20215338" userId="S::dat.lt215338@sis.hust.edu.vn::f6df4b79-1dd1-4d59-a0d2-2135ae34da9f" providerId="AD" clId="Web-{86CA8EEF-2B65-73AF-568C-F14BAABA359B}" dt="2021-10-13T10:04:01.204" v="265"/>
        <pc:sldMkLst>
          <pc:docMk/>
          <pc:sldMk cId="881850238" sldId="284"/>
        </pc:sldMkLst>
        <pc:spChg chg="add mod">
          <ac:chgData name="La Tuan Dat 20215338" userId="S::dat.lt215338@sis.hust.edu.vn::f6df4b79-1dd1-4d59-a0d2-2135ae34da9f" providerId="AD" clId="Web-{86CA8EEF-2B65-73AF-568C-F14BAABA359B}" dt="2021-10-13T10:03:32.235" v="261" actId="14100"/>
          <ac:spMkLst>
            <pc:docMk/>
            <pc:sldMk cId="881850238" sldId="284"/>
            <ac:spMk id="2" creationId="{6BE76EE1-3C15-4921-8F68-A0D63447A876}"/>
          </ac:spMkLst>
        </pc:spChg>
        <pc:spChg chg="add del">
          <ac:chgData name="La Tuan Dat 20215338" userId="S::dat.lt215338@sis.hust.edu.vn::f6df4b79-1dd1-4d59-a0d2-2135ae34da9f" providerId="AD" clId="Web-{86CA8EEF-2B65-73AF-568C-F14BAABA359B}" dt="2021-10-13T10:03:20.531" v="259"/>
          <ac:spMkLst>
            <pc:docMk/>
            <pc:sldMk cId="881850238" sldId="284"/>
            <ac:spMk id="9" creationId="{B87C619C-EBAB-488E-96B9-153AA4C9B440}"/>
          </ac:spMkLst>
        </pc:spChg>
        <pc:spChg chg="add del">
          <ac:chgData name="La Tuan Dat 20215338" userId="S::dat.lt215338@sis.hust.edu.vn::f6df4b79-1dd1-4d59-a0d2-2135ae34da9f" providerId="AD" clId="Web-{86CA8EEF-2B65-73AF-568C-F14BAABA359B}" dt="2021-10-13T10:03:20.531" v="259"/>
          <ac:spMkLst>
            <pc:docMk/>
            <pc:sldMk cId="881850238" sldId="284"/>
            <ac:spMk id="11" creationId="{130DA1C1-36FD-41D8-9826-EE797BF39BAB}"/>
          </ac:spMkLst>
        </pc:spChg>
        <pc:spChg chg="add del">
          <ac:chgData name="La Tuan Dat 20215338" userId="S::dat.lt215338@sis.hust.edu.vn::f6df4b79-1dd1-4d59-a0d2-2135ae34da9f" providerId="AD" clId="Web-{86CA8EEF-2B65-73AF-568C-F14BAABA359B}" dt="2021-10-13T10:03:20.531" v="259"/>
          <ac:spMkLst>
            <pc:docMk/>
            <pc:sldMk cId="881850238" sldId="284"/>
            <ac:spMk id="13" creationId="{35BC54F7-1315-4D6C-9420-A5BF0CDDBC04}"/>
          </ac:spMkLst>
        </pc:spChg>
        <pc:spChg chg="add">
          <ac:chgData name="La Tuan Dat 20215338" userId="S::dat.lt215338@sis.hust.edu.vn::f6df4b79-1dd1-4d59-a0d2-2135ae34da9f" providerId="AD" clId="Web-{86CA8EEF-2B65-73AF-568C-F14BAABA359B}" dt="2021-10-13T10:03:20.531" v="259"/>
          <ac:spMkLst>
            <pc:docMk/>
            <pc:sldMk cId="881850238" sldId="284"/>
            <ac:spMk id="18" creationId="{2E518683-C2A4-4657-830C-BD321D0A8B3B}"/>
          </ac:spMkLst>
        </pc:spChg>
        <pc:spChg chg="add">
          <ac:chgData name="La Tuan Dat 20215338" userId="S::dat.lt215338@sis.hust.edu.vn::f6df4b79-1dd1-4d59-a0d2-2135ae34da9f" providerId="AD" clId="Web-{86CA8EEF-2B65-73AF-568C-F14BAABA359B}" dt="2021-10-13T10:03:20.531" v="259"/>
          <ac:spMkLst>
            <pc:docMk/>
            <pc:sldMk cId="881850238" sldId="284"/>
            <ac:spMk id="20" creationId="{ECF6CE48-067D-4BCC-8118-FAC936C40B75}"/>
          </ac:spMkLst>
        </pc:spChg>
        <pc:spChg chg="add">
          <ac:chgData name="La Tuan Dat 20215338" userId="S::dat.lt215338@sis.hust.edu.vn::f6df4b79-1dd1-4d59-a0d2-2135ae34da9f" providerId="AD" clId="Web-{86CA8EEF-2B65-73AF-568C-F14BAABA359B}" dt="2021-10-13T10:03:20.531" v="259"/>
          <ac:spMkLst>
            <pc:docMk/>
            <pc:sldMk cId="881850238" sldId="284"/>
            <ac:spMk id="22" creationId="{5996AF05-FFC0-48E3-A851-FDF4C938802A}"/>
          </ac:spMkLst>
        </pc:spChg>
        <pc:spChg chg="add">
          <ac:chgData name="La Tuan Dat 20215338" userId="S::dat.lt215338@sis.hust.edu.vn::f6df4b79-1dd1-4d59-a0d2-2135ae34da9f" providerId="AD" clId="Web-{86CA8EEF-2B65-73AF-568C-F14BAABA359B}" dt="2021-10-13T10:03:20.531" v="259"/>
          <ac:spMkLst>
            <pc:docMk/>
            <pc:sldMk cId="881850238" sldId="284"/>
            <ac:spMk id="24" creationId="{5C32DE67-E0F0-476E-83F7-D49807AC59BF}"/>
          </ac:spMkLst>
        </pc:spChg>
        <pc:spChg chg="add">
          <ac:chgData name="La Tuan Dat 20215338" userId="S::dat.lt215338@sis.hust.edu.vn::f6df4b79-1dd1-4d59-a0d2-2135ae34da9f" providerId="AD" clId="Web-{86CA8EEF-2B65-73AF-568C-F14BAABA359B}" dt="2021-10-13T10:03:20.531" v="259"/>
          <ac:spMkLst>
            <pc:docMk/>
            <pc:sldMk cId="881850238" sldId="284"/>
            <ac:spMk id="26" creationId="{1AC8D917-094B-4A3C-861B-1C717FAD36BC}"/>
          </ac:spMkLst>
        </pc:spChg>
        <pc:picChg chg="add mod ord">
          <ac:chgData name="La Tuan Dat 20215338" userId="S::dat.lt215338@sis.hust.edu.vn::f6df4b79-1dd1-4d59-a0d2-2135ae34da9f" providerId="AD" clId="Web-{86CA8EEF-2B65-73AF-568C-F14BAABA359B}" dt="2021-10-13T10:03:20.531" v="259"/>
          <ac:picMkLst>
            <pc:docMk/>
            <pc:sldMk cId="881850238" sldId="284"/>
            <ac:picMk id="3" creationId="{C13EB22C-A82F-4E59-9552-CF6C0CB11A57}"/>
          </ac:picMkLst>
        </pc:picChg>
        <pc:picChg chg="add mod">
          <ac:chgData name="La Tuan Dat 20215338" userId="S::dat.lt215338@sis.hust.edu.vn::f6df4b79-1dd1-4d59-a0d2-2135ae34da9f" providerId="AD" clId="Web-{86CA8EEF-2B65-73AF-568C-F14BAABA359B}" dt="2021-10-13T10:03:20.531" v="259"/>
          <ac:picMkLst>
            <pc:docMk/>
            <pc:sldMk cId="881850238" sldId="284"/>
            <ac:picMk id="4" creationId="{5D3EDD4C-02CC-4E32-A64C-623315F9F4C6}"/>
          </ac:picMkLst>
        </pc:picChg>
      </pc:sldChg>
      <pc:sldChg chg="new">
        <pc:chgData name="La Tuan Dat 20215338" userId="S::dat.lt215338@sis.hust.edu.vn::f6df4b79-1dd1-4d59-a0d2-2135ae34da9f" providerId="AD" clId="Web-{86CA8EEF-2B65-73AF-568C-F14BAABA359B}" dt="2021-10-13T09:57:33.994" v="222"/>
        <pc:sldMkLst>
          <pc:docMk/>
          <pc:sldMk cId="2673126077" sldId="285"/>
        </pc:sldMkLst>
      </pc:sldChg>
    </pc:docChg>
  </pc:docChgLst>
  <pc:docChgLst>
    <pc:chgData name="Duc.NM215196@sis.hust.edu.vn" userId="e3cc485f-922d-4e40-8508-57653c034f65" providerId="ADAL" clId="{EF8E8BE3-5F92-4B28-B6CF-D358BE343B1D}"/>
    <pc:docChg chg="undo redo custSel addSld delSld modSld sldOrd delMainMaster modMainMaster addSection modSection">
      <pc:chgData name="Duc.NM215196@sis.hust.edu.vn" userId="e3cc485f-922d-4e40-8508-57653c034f65" providerId="ADAL" clId="{EF8E8BE3-5F92-4B28-B6CF-D358BE343B1D}" dt="2021-10-17T15:36:47.871" v="14063" actId="700"/>
      <pc:docMkLst>
        <pc:docMk/>
      </pc:docMkLst>
      <pc:sldChg chg="addSp modSp mod modTransition modAnim">
        <pc:chgData name="Duc.NM215196@sis.hust.edu.vn" userId="e3cc485f-922d-4e40-8508-57653c034f65" providerId="ADAL" clId="{EF8E8BE3-5F92-4B28-B6CF-D358BE343B1D}" dt="2021-10-17T15:30:20.063" v="13903"/>
        <pc:sldMkLst>
          <pc:docMk/>
          <pc:sldMk cId="1446677052" sldId="259"/>
        </pc:sldMkLst>
        <pc:spChg chg="mod">
          <ac:chgData name="Duc.NM215196@sis.hust.edu.vn" userId="e3cc485f-922d-4e40-8508-57653c034f65" providerId="ADAL" clId="{EF8E8BE3-5F92-4B28-B6CF-D358BE343B1D}" dt="2021-10-14T03:43:18.382" v="1000" actId="123"/>
          <ac:spMkLst>
            <pc:docMk/>
            <pc:sldMk cId="1446677052" sldId="259"/>
            <ac:spMk id="2" creationId="{13827E3A-313A-49AC-BDF9-E2E715812AD5}"/>
          </ac:spMkLst>
        </pc:spChg>
        <pc:spChg chg="mod">
          <ac:chgData name="Duc.NM215196@sis.hust.edu.vn" userId="e3cc485f-922d-4e40-8508-57653c034f65" providerId="ADAL" clId="{EF8E8BE3-5F92-4B28-B6CF-D358BE343B1D}" dt="2021-10-14T03:43:23.745" v="1001" actId="123"/>
          <ac:spMkLst>
            <pc:docMk/>
            <pc:sldMk cId="1446677052" sldId="259"/>
            <ac:spMk id="3" creationId="{049B05AD-805D-4511-88CA-53DB6C30C6B6}"/>
          </ac:spMkLst>
        </pc:spChg>
        <pc:spChg chg="mod">
          <ac:chgData name="Duc.NM215196@sis.hust.edu.vn" userId="e3cc485f-922d-4e40-8508-57653c034f65" providerId="ADAL" clId="{EF8E8BE3-5F92-4B28-B6CF-D358BE343B1D}" dt="2021-10-14T03:38:25.002" v="876" actId="20577"/>
          <ac:spMkLst>
            <pc:docMk/>
            <pc:sldMk cId="1446677052" sldId="259"/>
            <ac:spMk id="5" creationId="{D1BE14B2-A13D-4CC5-AE6D-5746651EC306}"/>
          </ac:spMkLst>
        </pc:spChg>
        <pc:spChg chg="add mod">
          <ac:chgData name="Duc.NM215196@sis.hust.edu.vn" userId="e3cc485f-922d-4e40-8508-57653c034f65" providerId="ADAL" clId="{EF8E8BE3-5F92-4B28-B6CF-D358BE343B1D}" dt="2021-10-16T09:47:10.572" v="4458"/>
          <ac:spMkLst>
            <pc:docMk/>
            <pc:sldMk cId="1446677052" sldId="259"/>
            <ac:spMk id="7" creationId="{9DF481FD-BFD4-4070-9A1C-736762E6C8E0}"/>
          </ac:spMkLst>
        </pc:spChg>
        <pc:spChg chg="add mod">
          <ac:chgData name="Duc.NM215196@sis.hust.edu.vn" userId="e3cc485f-922d-4e40-8508-57653c034f65" providerId="ADAL" clId="{EF8E8BE3-5F92-4B28-B6CF-D358BE343B1D}" dt="2021-10-16T09:47:10.572" v="4458"/>
          <ac:spMkLst>
            <pc:docMk/>
            <pc:sldMk cId="1446677052" sldId="259"/>
            <ac:spMk id="8" creationId="{EC059392-4624-4A97-BFD2-0296F5BB2926}"/>
          </ac:spMkLst>
        </pc:spChg>
        <pc:spChg chg="add mod">
          <ac:chgData name="Duc.NM215196@sis.hust.edu.vn" userId="e3cc485f-922d-4e40-8508-57653c034f65" providerId="ADAL" clId="{EF8E8BE3-5F92-4B28-B6CF-D358BE343B1D}" dt="2021-10-16T09:47:10.572" v="4458"/>
          <ac:spMkLst>
            <pc:docMk/>
            <pc:sldMk cId="1446677052" sldId="259"/>
            <ac:spMk id="9" creationId="{2CB7309B-F376-4A4B-9EBF-A5660C3D8CB7}"/>
          </ac:spMkLst>
        </pc:spChg>
      </pc:sldChg>
      <pc:sldChg chg="addSp modSp mod modTransition modClrScheme chgLayout">
        <pc:chgData name="Duc.NM215196@sis.hust.edu.vn" userId="e3cc485f-922d-4e40-8508-57653c034f65" providerId="ADAL" clId="{EF8E8BE3-5F92-4B28-B6CF-D358BE343B1D}" dt="2021-10-17T15:36:47.871" v="14063" actId="700"/>
        <pc:sldMkLst>
          <pc:docMk/>
          <pc:sldMk cId="384577482" sldId="264"/>
        </pc:sldMkLst>
        <pc:spChg chg="add mod">
          <ac:chgData name="Duc.NM215196@sis.hust.edu.vn" userId="e3cc485f-922d-4e40-8508-57653c034f65" providerId="ADAL" clId="{EF8E8BE3-5F92-4B28-B6CF-D358BE343B1D}" dt="2021-10-16T09:47:05.605" v="4457"/>
          <ac:spMkLst>
            <pc:docMk/>
            <pc:sldMk cId="384577482" sldId="264"/>
            <ac:spMk id="6" creationId="{92C556D8-85FE-493B-9689-2986CFA75DF2}"/>
          </ac:spMkLst>
        </pc:spChg>
        <pc:spChg chg="add mod">
          <ac:chgData name="Duc.NM215196@sis.hust.edu.vn" userId="e3cc485f-922d-4e40-8508-57653c034f65" providerId="ADAL" clId="{EF8E8BE3-5F92-4B28-B6CF-D358BE343B1D}" dt="2021-10-16T09:47:05.605" v="4457"/>
          <ac:spMkLst>
            <pc:docMk/>
            <pc:sldMk cId="384577482" sldId="264"/>
            <ac:spMk id="7" creationId="{2E43AADD-A149-452D-BDEB-133D1F27032A}"/>
          </ac:spMkLst>
        </pc:spChg>
        <pc:spChg chg="add mod">
          <ac:chgData name="Duc.NM215196@sis.hust.edu.vn" userId="e3cc485f-922d-4e40-8508-57653c034f65" providerId="ADAL" clId="{EF8E8BE3-5F92-4B28-B6CF-D358BE343B1D}" dt="2021-10-16T09:47:05.605" v="4457"/>
          <ac:spMkLst>
            <pc:docMk/>
            <pc:sldMk cId="384577482" sldId="264"/>
            <ac:spMk id="8" creationId="{50F49347-D75E-437A-8DA1-F1A1C252D68B}"/>
          </ac:spMkLst>
        </pc:spChg>
        <pc:graphicFrameChg chg="mod modGraphic">
          <ac:chgData name="Duc.NM215196@sis.hust.edu.vn" userId="e3cc485f-922d-4e40-8508-57653c034f65" providerId="ADAL" clId="{EF8E8BE3-5F92-4B28-B6CF-D358BE343B1D}" dt="2021-10-14T03:42:16.375" v="992" actId="14100"/>
          <ac:graphicFrameMkLst>
            <pc:docMk/>
            <pc:sldMk cId="384577482" sldId="264"/>
            <ac:graphicFrameMk id="2" creationId="{1CBF3605-F8C8-4D81-A72D-A793A84E204A}"/>
          </ac:graphicFrameMkLst>
        </pc:graphicFrameChg>
        <pc:picChg chg="mod">
          <ac:chgData name="Duc.NM215196@sis.hust.edu.vn" userId="e3cc485f-922d-4e40-8508-57653c034f65" providerId="ADAL" clId="{EF8E8BE3-5F92-4B28-B6CF-D358BE343B1D}" dt="2021-10-14T03:42:30.057" v="997" actId="1036"/>
          <ac:picMkLst>
            <pc:docMk/>
            <pc:sldMk cId="384577482" sldId="264"/>
            <ac:picMk id="10" creationId="{D2FA9744-BEB7-474B-9997-F8D956742008}"/>
          </ac:picMkLst>
        </pc:picChg>
        <pc:picChg chg="mod">
          <ac:chgData name="Duc.NM215196@sis.hust.edu.vn" userId="e3cc485f-922d-4e40-8508-57653c034f65" providerId="ADAL" clId="{EF8E8BE3-5F92-4B28-B6CF-D358BE343B1D}" dt="2021-10-14T03:42:30.057" v="997" actId="1036"/>
          <ac:picMkLst>
            <pc:docMk/>
            <pc:sldMk cId="384577482" sldId="264"/>
            <ac:picMk id="11" creationId="{887A9F5C-E0DC-4B37-BC7B-431597E05D43}"/>
          </ac:picMkLst>
        </pc:picChg>
        <pc:picChg chg="mod">
          <ac:chgData name="Duc.NM215196@sis.hust.edu.vn" userId="e3cc485f-922d-4e40-8508-57653c034f65" providerId="ADAL" clId="{EF8E8BE3-5F92-4B28-B6CF-D358BE343B1D}" dt="2021-10-14T03:42:30.057" v="997" actId="1036"/>
          <ac:picMkLst>
            <pc:docMk/>
            <pc:sldMk cId="384577482" sldId="264"/>
            <ac:picMk id="1694" creationId="{AF503D19-72BB-4D70-A20C-91D90B8F4231}"/>
          </ac:picMkLst>
        </pc:picChg>
      </pc:sldChg>
      <pc:sldChg chg="addSp delSp modSp add del mod modTransition setBg modAnim">
        <pc:chgData name="Duc.NM215196@sis.hust.edu.vn" userId="e3cc485f-922d-4e40-8508-57653c034f65" providerId="ADAL" clId="{EF8E8BE3-5F92-4B28-B6CF-D358BE343B1D}" dt="2021-10-17T15:30:20.063" v="13903"/>
        <pc:sldMkLst>
          <pc:docMk/>
          <pc:sldMk cId="1282659110" sldId="267"/>
        </pc:sldMkLst>
        <pc:spChg chg="add mod">
          <ac:chgData name="Duc.NM215196@sis.hust.edu.vn" userId="e3cc485f-922d-4e40-8508-57653c034f65" providerId="ADAL" clId="{EF8E8BE3-5F92-4B28-B6CF-D358BE343B1D}" dt="2021-10-17T11:44:18.383" v="13542" actId="1076"/>
          <ac:spMkLst>
            <pc:docMk/>
            <pc:sldMk cId="1282659110" sldId="267"/>
            <ac:spMk id="3" creationId="{DEE623E7-83BC-40F8-80C8-8ACBFD9EBAA9}"/>
          </ac:spMkLst>
        </pc:spChg>
        <pc:spChg chg="add del mod">
          <ac:chgData name="Duc.NM215196@sis.hust.edu.vn" userId="e3cc485f-922d-4e40-8508-57653c034f65" providerId="ADAL" clId="{EF8E8BE3-5F92-4B28-B6CF-D358BE343B1D}" dt="2021-10-16T09:48:31" v="4467" actId="478"/>
          <ac:spMkLst>
            <pc:docMk/>
            <pc:sldMk cId="1282659110" sldId="267"/>
            <ac:spMk id="4" creationId="{50DE9AE4-0809-445B-8FB0-D3FD4B054187}"/>
          </ac:spMkLst>
        </pc:spChg>
        <pc:spChg chg="add del mod">
          <ac:chgData name="Duc.NM215196@sis.hust.edu.vn" userId="e3cc485f-922d-4e40-8508-57653c034f65" providerId="ADAL" clId="{EF8E8BE3-5F92-4B28-B6CF-D358BE343B1D}" dt="2021-10-16T09:48:31" v="4467" actId="478"/>
          <ac:spMkLst>
            <pc:docMk/>
            <pc:sldMk cId="1282659110" sldId="267"/>
            <ac:spMk id="5" creationId="{E24AD05B-B271-4B31-9931-907466C77BD7}"/>
          </ac:spMkLst>
        </pc:spChg>
        <pc:spChg chg="add del mod">
          <ac:chgData name="Duc.NM215196@sis.hust.edu.vn" userId="e3cc485f-922d-4e40-8508-57653c034f65" providerId="ADAL" clId="{EF8E8BE3-5F92-4B28-B6CF-D358BE343B1D}" dt="2021-10-16T09:48:31" v="4467" actId="478"/>
          <ac:spMkLst>
            <pc:docMk/>
            <pc:sldMk cId="1282659110" sldId="267"/>
            <ac:spMk id="6" creationId="{522EFEFD-EE62-4CA0-952D-2A1114B62601}"/>
          </ac:spMkLst>
        </pc:spChg>
        <pc:spChg chg="add mod">
          <ac:chgData name="Duc.NM215196@sis.hust.edu.vn" userId="e3cc485f-922d-4e40-8508-57653c034f65" providerId="ADAL" clId="{EF8E8BE3-5F92-4B28-B6CF-D358BE343B1D}" dt="2021-10-17T11:40:10.977" v="13347" actId="207"/>
          <ac:spMkLst>
            <pc:docMk/>
            <pc:sldMk cId="1282659110" sldId="267"/>
            <ac:spMk id="7" creationId="{2F45CF40-4254-464B-9098-6F0BE2EC75DE}"/>
          </ac:spMkLst>
        </pc:spChg>
        <pc:spChg chg="add mod">
          <ac:chgData name="Duc.NM215196@sis.hust.edu.vn" userId="e3cc485f-922d-4e40-8508-57653c034f65" providerId="ADAL" clId="{EF8E8BE3-5F92-4B28-B6CF-D358BE343B1D}" dt="2021-10-17T11:40:10.977" v="13347" actId="207"/>
          <ac:spMkLst>
            <pc:docMk/>
            <pc:sldMk cId="1282659110" sldId="267"/>
            <ac:spMk id="8" creationId="{4EEC0CC3-9A5F-43F3-8848-9848986C8DA8}"/>
          </ac:spMkLst>
        </pc:spChg>
        <pc:spChg chg="add mod">
          <ac:chgData name="Duc.NM215196@sis.hust.edu.vn" userId="e3cc485f-922d-4e40-8508-57653c034f65" providerId="ADAL" clId="{EF8E8BE3-5F92-4B28-B6CF-D358BE343B1D}" dt="2021-10-16T09:47:57.503" v="4464"/>
          <ac:spMkLst>
            <pc:docMk/>
            <pc:sldMk cId="1282659110" sldId="267"/>
            <ac:spMk id="9" creationId="{DDF2391F-221D-4CAD-9453-B7DA3DD70E5A}"/>
          </ac:spMkLst>
        </pc:spChg>
        <pc:picChg chg="add mod">
          <ac:chgData name="Duc.NM215196@sis.hust.edu.vn" userId="e3cc485f-922d-4e40-8508-57653c034f65" providerId="ADAL" clId="{EF8E8BE3-5F92-4B28-B6CF-D358BE343B1D}" dt="2021-10-17T11:45:02.791" v="13640" actId="1076"/>
          <ac:picMkLst>
            <pc:docMk/>
            <pc:sldMk cId="1282659110" sldId="267"/>
            <ac:picMk id="2" creationId="{4FAC11D8-5986-4261-A49A-3DA854060427}"/>
          </ac:picMkLst>
        </pc:picChg>
        <pc:picChg chg="add del mod">
          <ac:chgData name="Duc.NM215196@sis.hust.edu.vn" userId="e3cc485f-922d-4e40-8508-57653c034f65" providerId="ADAL" clId="{EF8E8BE3-5F92-4B28-B6CF-D358BE343B1D}" dt="2021-10-17T08:20:06.250" v="12764" actId="478"/>
          <ac:picMkLst>
            <pc:docMk/>
            <pc:sldMk cId="1282659110" sldId="267"/>
            <ac:picMk id="5" creationId="{03B5AF70-520B-4F23-BCF9-30AA760CF660}"/>
          </ac:picMkLst>
        </pc:picChg>
        <pc:picChg chg="add del mod">
          <ac:chgData name="Duc.NM215196@sis.hust.edu.vn" userId="e3cc485f-922d-4e40-8508-57653c034f65" providerId="ADAL" clId="{EF8E8BE3-5F92-4B28-B6CF-D358BE343B1D}" dt="2021-10-17T08:16:38.939" v="12746"/>
          <ac:picMkLst>
            <pc:docMk/>
            <pc:sldMk cId="1282659110" sldId="267"/>
            <ac:picMk id="10" creationId="{8539016D-C5AF-424F-B9B2-49B2567376CC}"/>
          </ac:picMkLst>
        </pc:picChg>
        <pc:picChg chg="add mod">
          <ac:chgData name="Duc.NM215196@sis.hust.edu.vn" userId="e3cc485f-922d-4e40-8508-57653c034f65" providerId="ADAL" clId="{EF8E8BE3-5F92-4B28-B6CF-D358BE343B1D}" dt="2021-10-17T11:45:02.791" v="13640" actId="1076"/>
          <ac:picMkLst>
            <pc:docMk/>
            <pc:sldMk cId="1282659110" sldId="267"/>
            <ac:picMk id="10" creationId="{DD3AB441-4C2F-43A0-85FE-F768FCBE2D91}"/>
          </ac:picMkLst>
        </pc:picChg>
        <pc:picChg chg="add del mod">
          <ac:chgData name="Duc.NM215196@sis.hust.edu.vn" userId="e3cc485f-922d-4e40-8508-57653c034f65" providerId="ADAL" clId="{EF8E8BE3-5F92-4B28-B6CF-D358BE343B1D}" dt="2021-10-17T08:16:38.939" v="12746"/>
          <ac:picMkLst>
            <pc:docMk/>
            <pc:sldMk cId="1282659110" sldId="267"/>
            <ac:picMk id="11" creationId="{A447C251-4D7D-41E6-BA6E-5861F378DBA9}"/>
          </ac:picMkLst>
        </pc:picChg>
        <pc:picChg chg="add del mod">
          <ac:chgData name="Duc.NM215196@sis.hust.edu.vn" userId="e3cc485f-922d-4e40-8508-57653c034f65" providerId="ADAL" clId="{EF8E8BE3-5F92-4B28-B6CF-D358BE343B1D}" dt="2021-10-17T08:16:38.939" v="12746"/>
          <ac:picMkLst>
            <pc:docMk/>
            <pc:sldMk cId="1282659110" sldId="267"/>
            <ac:picMk id="12" creationId="{6B253597-3C72-410A-AE1C-5FF67C750DE1}"/>
          </ac:picMkLst>
        </pc:picChg>
        <pc:picChg chg="add del mod">
          <ac:chgData name="Duc.NM215196@sis.hust.edu.vn" userId="e3cc485f-922d-4e40-8508-57653c034f65" providerId="ADAL" clId="{EF8E8BE3-5F92-4B28-B6CF-D358BE343B1D}" dt="2021-10-17T08:16:38.939" v="12746"/>
          <ac:picMkLst>
            <pc:docMk/>
            <pc:sldMk cId="1282659110" sldId="267"/>
            <ac:picMk id="13" creationId="{B085DC3D-C716-4D25-A511-64E1775CB0F4}"/>
          </ac:picMkLst>
        </pc:picChg>
        <pc:picChg chg="del mod">
          <ac:chgData name="Duc.NM215196@sis.hust.edu.vn" userId="e3cc485f-922d-4e40-8508-57653c034f65" providerId="ADAL" clId="{EF8E8BE3-5F92-4B28-B6CF-D358BE343B1D}" dt="2021-10-17T08:17:09.560" v="12751" actId="478"/>
          <ac:picMkLst>
            <pc:docMk/>
            <pc:sldMk cId="1282659110" sldId="267"/>
            <ac:picMk id="1026" creationId="{76FB21AE-EEDD-498C-908E-8A857F238CA4}"/>
          </ac:picMkLst>
        </pc:picChg>
      </pc:sldChg>
      <pc:sldChg chg="addSp">
        <pc:chgData name="Duc.NM215196@sis.hust.edu.vn" userId="e3cc485f-922d-4e40-8508-57653c034f65" providerId="ADAL" clId="{EF8E8BE3-5F92-4B28-B6CF-D358BE343B1D}" dt="2021-10-17T08:16:55.070" v="12747"/>
        <pc:sldMkLst>
          <pc:docMk/>
          <pc:sldMk cId="4200460424" sldId="267"/>
        </pc:sldMkLst>
        <pc:picChg chg="add">
          <ac:chgData name="Duc.NM215196@sis.hust.edu.vn" userId="e3cc485f-922d-4e40-8508-57653c034f65" providerId="ADAL" clId="{EF8E8BE3-5F92-4B28-B6CF-D358BE343B1D}" dt="2021-10-17T08:16:55.070" v="12747"/>
          <ac:picMkLst>
            <pc:docMk/>
            <pc:sldMk cId="4200460424" sldId="267"/>
            <ac:picMk id="1026" creationId="{76FB21AE-EEDD-498C-908E-8A857F238CA4}"/>
          </ac:picMkLst>
        </pc:picChg>
      </pc:sldChg>
      <pc:sldChg chg="addSp modSp del mod modClrScheme chgLayout">
        <pc:chgData name="Duc.NM215196@sis.hust.edu.vn" userId="e3cc485f-922d-4e40-8508-57653c034f65" providerId="ADAL" clId="{EF8E8BE3-5F92-4B28-B6CF-D358BE343B1D}" dt="2021-10-14T04:58:54.603" v="1552" actId="47"/>
        <pc:sldMkLst>
          <pc:docMk/>
          <pc:sldMk cId="1481900870" sldId="268"/>
        </pc:sldMkLst>
        <pc:spChg chg="add mod">
          <ac:chgData name="Duc.NM215196@sis.hust.edu.vn" userId="e3cc485f-922d-4e40-8508-57653c034f65" providerId="ADAL" clId="{EF8E8BE3-5F92-4B28-B6CF-D358BE343B1D}" dt="2021-10-14T04:58:51.308" v="1551" actId="1076"/>
          <ac:spMkLst>
            <pc:docMk/>
            <pc:sldMk cId="1481900870" sldId="268"/>
            <ac:spMk id="3" creationId="{0CEE79EF-6719-415F-B77E-96D4C7339C98}"/>
          </ac:spMkLst>
        </pc:spChg>
      </pc:sldChg>
      <pc:sldChg chg="del">
        <pc:chgData name="Duc.NM215196@sis.hust.edu.vn" userId="e3cc485f-922d-4e40-8508-57653c034f65" providerId="ADAL" clId="{EF8E8BE3-5F92-4B28-B6CF-D358BE343B1D}" dt="2021-10-14T04:59:39.151" v="1561" actId="47"/>
        <pc:sldMkLst>
          <pc:docMk/>
          <pc:sldMk cId="2706653593" sldId="269"/>
        </pc:sldMkLst>
      </pc:sldChg>
      <pc:sldChg chg="del">
        <pc:chgData name="Duc.NM215196@sis.hust.edu.vn" userId="e3cc485f-922d-4e40-8508-57653c034f65" providerId="ADAL" clId="{EF8E8BE3-5F92-4B28-B6CF-D358BE343B1D}" dt="2021-10-14T04:59:39.731" v="1562" actId="47"/>
        <pc:sldMkLst>
          <pc:docMk/>
          <pc:sldMk cId="3436427099" sldId="270"/>
        </pc:sldMkLst>
      </pc:sldChg>
      <pc:sldChg chg="del">
        <pc:chgData name="Duc.NM215196@sis.hust.edu.vn" userId="e3cc485f-922d-4e40-8508-57653c034f65" providerId="ADAL" clId="{EF8E8BE3-5F92-4B28-B6CF-D358BE343B1D}" dt="2021-10-14T04:59:39.984" v="1563" actId="47"/>
        <pc:sldMkLst>
          <pc:docMk/>
          <pc:sldMk cId="4251387982" sldId="271"/>
        </pc:sldMkLst>
      </pc:sldChg>
      <pc:sldChg chg="del">
        <pc:chgData name="Duc.NM215196@sis.hust.edu.vn" userId="e3cc485f-922d-4e40-8508-57653c034f65" providerId="ADAL" clId="{EF8E8BE3-5F92-4B28-B6CF-D358BE343B1D}" dt="2021-10-14T04:59:46.375" v="1566" actId="47"/>
        <pc:sldMkLst>
          <pc:docMk/>
          <pc:sldMk cId="2794459930" sldId="272"/>
        </pc:sldMkLst>
      </pc:sldChg>
      <pc:sldChg chg="del">
        <pc:chgData name="Duc.NM215196@sis.hust.edu.vn" userId="e3cc485f-922d-4e40-8508-57653c034f65" providerId="ADAL" clId="{EF8E8BE3-5F92-4B28-B6CF-D358BE343B1D}" dt="2021-10-14T04:59:43.822" v="1565" actId="47"/>
        <pc:sldMkLst>
          <pc:docMk/>
          <pc:sldMk cId="3658314077" sldId="273"/>
        </pc:sldMkLst>
      </pc:sldChg>
      <pc:sldChg chg="del">
        <pc:chgData name="Duc.NM215196@sis.hust.edu.vn" userId="e3cc485f-922d-4e40-8508-57653c034f65" providerId="ADAL" clId="{EF8E8BE3-5F92-4B28-B6CF-D358BE343B1D}" dt="2021-10-14T04:59:42.680" v="1564" actId="47"/>
        <pc:sldMkLst>
          <pc:docMk/>
          <pc:sldMk cId="1468381014" sldId="274"/>
        </pc:sldMkLst>
      </pc:sldChg>
      <pc:sldChg chg="del">
        <pc:chgData name="Duc.NM215196@sis.hust.edu.vn" userId="e3cc485f-922d-4e40-8508-57653c034f65" providerId="ADAL" clId="{EF8E8BE3-5F92-4B28-B6CF-D358BE343B1D}" dt="2021-10-14T04:59:48.638" v="1567" actId="47"/>
        <pc:sldMkLst>
          <pc:docMk/>
          <pc:sldMk cId="471296551" sldId="275"/>
        </pc:sldMkLst>
      </pc:sldChg>
      <pc:sldChg chg="addSp delSp modSp mod ord modTransition setBg modClrScheme modAnim chgLayout">
        <pc:chgData name="Duc.NM215196@sis.hust.edu.vn" userId="e3cc485f-922d-4e40-8508-57653c034f65" providerId="ADAL" clId="{EF8E8BE3-5F92-4B28-B6CF-D358BE343B1D}" dt="2021-10-17T15:30:20.063" v="13903"/>
        <pc:sldMkLst>
          <pc:docMk/>
          <pc:sldMk cId="1675618735" sldId="276"/>
        </pc:sldMkLst>
        <pc:spChg chg="add del mod">
          <ac:chgData name="Duc.NM215196@sis.hust.edu.vn" userId="e3cc485f-922d-4e40-8508-57653c034f65" providerId="ADAL" clId="{EF8E8BE3-5F92-4B28-B6CF-D358BE343B1D}" dt="2021-10-16T09:48:35.765" v="4468" actId="478"/>
          <ac:spMkLst>
            <pc:docMk/>
            <pc:sldMk cId="1675618735" sldId="276"/>
            <ac:spMk id="2" creationId="{3F1ADAAF-4107-4685-BB4D-026A2B4363B0}"/>
          </ac:spMkLst>
        </pc:spChg>
        <pc:spChg chg="add del mod">
          <ac:chgData name="Duc.NM215196@sis.hust.edu.vn" userId="e3cc485f-922d-4e40-8508-57653c034f65" providerId="ADAL" clId="{EF8E8BE3-5F92-4B28-B6CF-D358BE343B1D}" dt="2021-10-16T09:48:35.765" v="4468" actId="478"/>
          <ac:spMkLst>
            <pc:docMk/>
            <pc:sldMk cId="1675618735" sldId="276"/>
            <ac:spMk id="3" creationId="{298CFD19-F9F0-4193-B7F0-AD4AB26C81E7}"/>
          </ac:spMkLst>
        </pc:spChg>
        <pc:spChg chg="add del mod">
          <ac:chgData name="Duc.NM215196@sis.hust.edu.vn" userId="e3cc485f-922d-4e40-8508-57653c034f65" providerId="ADAL" clId="{EF8E8BE3-5F92-4B28-B6CF-D358BE343B1D}" dt="2021-10-16T09:48:35.765" v="4468" actId="478"/>
          <ac:spMkLst>
            <pc:docMk/>
            <pc:sldMk cId="1675618735" sldId="276"/>
            <ac:spMk id="4" creationId="{DE4C2E19-B7FA-46B5-A31C-D2FD19ADF84A}"/>
          </ac:spMkLst>
        </pc:spChg>
        <pc:spChg chg="add mod">
          <ac:chgData name="Duc.NM215196@sis.hust.edu.vn" userId="e3cc485f-922d-4e40-8508-57653c034f65" providerId="ADAL" clId="{EF8E8BE3-5F92-4B28-B6CF-D358BE343B1D}" dt="2021-10-17T11:48:28.370" v="13751" actId="1076"/>
          <ac:spMkLst>
            <pc:docMk/>
            <pc:sldMk cId="1675618735" sldId="276"/>
            <ac:spMk id="6" creationId="{02EF621E-6B68-4016-91A7-407EADC867AF}"/>
          </ac:spMkLst>
        </pc:spChg>
        <pc:spChg chg="add mod">
          <ac:chgData name="Duc.NM215196@sis.hust.edu.vn" userId="e3cc485f-922d-4e40-8508-57653c034f65" providerId="ADAL" clId="{EF8E8BE3-5F92-4B28-B6CF-D358BE343B1D}" dt="2021-10-17T11:52:39.488" v="13851" actId="207"/>
          <ac:spMkLst>
            <pc:docMk/>
            <pc:sldMk cId="1675618735" sldId="276"/>
            <ac:spMk id="7" creationId="{59CA687B-CBB0-4116-B3BA-8C3209C476D7}"/>
          </ac:spMkLst>
        </pc:spChg>
        <pc:spChg chg="add mod">
          <ac:chgData name="Duc.NM215196@sis.hust.edu.vn" userId="e3cc485f-922d-4e40-8508-57653c034f65" providerId="ADAL" clId="{EF8E8BE3-5F92-4B28-B6CF-D358BE343B1D}" dt="2021-10-17T11:52:39.488" v="13851" actId="207"/>
          <ac:spMkLst>
            <pc:docMk/>
            <pc:sldMk cId="1675618735" sldId="276"/>
            <ac:spMk id="8" creationId="{3B7E31E7-8C01-4DD5-9158-F54059C744D9}"/>
          </ac:spMkLst>
        </pc:spChg>
        <pc:spChg chg="add mod">
          <ac:chgData name="Duc.NM215196@sis.hust.edu.vn" userId="e3cc485f-922d-4e40-8508-57653c034f65" providerId="ADAL" clId="{EF8E8BE3-5F92-4B28-B6CF-D358BE343B1D}" dt="2021-10-17T11:52:39.488" v="13851" actId="207"/>
          <ac:spMkLst>
            <pc:docMk/>
            <pc:sldMk cId="1675618735" sldId="276"/>
            <ac:spMk id="9" creationId="{3707BA75-2773-4AA3-B867-B105F5884492}"/>
          </ac:spMkLst>
        </pc:spChg>
        <pc:picChg chg="add mod">
          <ac:chgData name="Duc.NM215196@sis.hust.edu.vn" userId="e3cc485f-922d-4e40-8508-57653c034f65" providerId="ADAL" clId="{EF8E8BE3-5F92-4B28-B6CF-D358BE343B1D}" dt="2021-10-17T11:48:16.256" v="13743" actId="1076"/>
          <ac:picMkLst>
            <pc:docMk/>
            <pc:sldMk cId="1675618735" sldId="276"/>
            <ac:picMk id="3" creationId="{4827E610-AC79-4003-8E7C-58BFF5FC5C25}"/>
          </ac:picMkLst>
        </pc:picChg>
        <pc:picChg chg="add mod">
          <ac:chgData name="Duc.NM215196@sis.hust.edu.vn" userId="e3cc485f-922d-4e40-8508-57653c034f65" providerId="ADAL" clId="{EF8E8BE3-5F92-4B28-B6CF-D358BE343B1D}" dt="2021-10-17T11:48:09.231" v="13741" actId="1076"/>
          <ac:picMkLst>
            <pc:docMk/>
            <pc:sldMk cId="1675618735" sldId="276"/>
            <ac:picMk id="5" creationId="{EA351DE0-37AA-42F1-9720-70BBAAAB54ED}"/>
          </ac:picMkLst>
        </pc:picChg>
        <pc:picChg chg="add mod">
          <ac:chgData name="Duc.NM215196@sis.hust.edu.vn" userId="e3cc485f-922d-4e40-8508-57653c034f65" providerId="ADAL" clId="{EF8E8BE3-5F92-4B28-B6CF-D358BE343B1D}" dt="2021-10-17T11:48:12.817" v="13742" actId="1076"/>
          <ac:picMkLst>
            <pc:docMk/>
            <pc:sldMk cId="1675618735" sldId="276"/>
            <ac:picMk id="10" creationId="{1ED81397-F08E-42E5-B525-43EF59DF1B46}"/>
          </ac:picMkLst>
        </pc:picChg>
      </pc:sldChg>
      <pc:sldChg chg="addSp modSp mod modTransition">
        <pc:chgData name="Duc.NM215196@sis.hust.edu.vn" userId="e3cc485f-922d-4e40-8508-57653c034f65" providerId="ADAL" clId="{EF8E8BE3-5F92-4B28-B6CF-D358BE343B1D}" dt="2021-10-16T10:06:21.525" v="5561"/>
        <pc:sldMkLst>
          <pc:docMk/>
          <pc:sldMk cId="2747942257" sldId="277"/>
        </pc:sldMkLst>
        <pc:spChg chg="mod">
          <ac:chgData name="Duc.NM215196@sis.hust.edu.vn" userId="e3cc485f-922d-4e40-8508-57653c034f65" providerId="ADAL" clId="{EF8E8BE3-5F92-4B28-B6CF-D358BE343B1D}" dt="2021-10-16T10:05:15.391" v="5551" actId="120"/>
          <ac:spMkLst>
            <pc:docMk/>
            <pc:sldMk cId="2747942257" sldId="277"/>
            <ac:spMk id="2" creationId="{91EF360B-E6EE-4BA5-B00F-8A32EA4D9B18}"/>
          </ac:spMkLst>
        </pc:spChg>
        <pc:spChg chg="mod">
          <ac:chgData name="Duc.NM215196@sis.hust.edu.vn" userId="e3cc485f-922d-4e40-8508-57653c034f65" providerId="ADAL" clId="{EF8E8BE3-5F92-4B28-B6CF-D358BE343B1D}" dt="2021-10-16T10:05:22.210" v="5554" actId="1076"/>
          <ac:spMkLst>
            <pc:docMk/>
            <pc:sldMk cId="2747942257" sldId="277"/>
            <ac:spMk id="3" creationId="{1F3236C3-DD04-48E8-813A-D8D2E1EBF279}"/>
          </ac:spMkLst>
        </pc:spChg>
        <pc:spChg chg="add mod">
          <ac:chgData name="Duc.NM215196@sis.hust.edu.vn" userId="e3cc485f-922d-4e40-8508-57653c034f65" providerId="ADAL" clId="{EF8E8BE3-5F92-4B28-B6CF-D358BE343B1D}" dt="2021-10-16T09:45:49.114" v="4411" actId="1076"/>
          <ac:spMkLst>
            <pc:docMk/>
            <pc:sldMk cId="2747942257" sldId="277"/>
            <ac:spMk id="5" creationId="{EA184FD2-EC55-48F2-919A-776E0C60D74F}"/>
          </ac:spMkLst>
        </pc:spChg>
        <pc:spChg chg="add mod">
          <ac:chgData name="Duc.NM215196@sis.hust.edu.vn" userId="e3cc485f-922d-4e40-8508-57653c034f65" providerId="ADAL" clId="{EF8E8BE3-5F92-4B28-B6CF-D358BE343B1D}" dt="2021-10-16T09:45:39.975" v="4410" actId="1036"/>
          <ac:spMkLst>
            <pc:docMk/>
            <pc:sldMk cId="2747942257" sldId="277"/>
            <ac:spMk id="6" creationId="{3BBF5BC0-D999-421D-B11C-D4DC50737190}"/>
          </ac:spMkLst>
        </pc:spChg>
        <pc:spChg chg="add mod">
          <ac:chgData name="Duc.NM215196@sis.hust.edu.vn" userId="e3cc485f-922d-4e40-8508-57653c034f65" providerId="ADAL" clId="{EF8E8BE3-5F92-4B28-B6CF-D358BE343B1D}" dt="2021-10-16T09:45:39.975" v="4410" actId="1036"/>
          <ac:spMkLst>
            <pc:docMk/>
            <pc:sldMk cId="2747942257" sldId="277"/>
            <ac:spMk id="7" creationId="{85DF0DA7-7C2C-496B-AD5A-5710C45C4483}"/>
          </ac:spMkLst>
        </pc:spChg>
      </pc:sldChg>
      <pc:sldChg chg="addSp delSp modSp del mod modTransition modAnim">
        <pc:chgData name="Duc.NM215196@sis.hust.edu.vn" userId="e3cc485f-922d-4e40-8508-57653c034f65" providerId="ADAL" clId="{EF8E8BE3-5F92-4B28-B6CF-D358BE343B1D}" dt="2021-10-16T08:40:36.310" v="2839" actId="47"/>
        <pc:sldMkLst>
          <pc:docMk/>
          <pc:sldMk cId="2918876352" sldId="278"/>
        </pc:sldMkLst>
        <pc:spChg chg="mod">
          <ac:chgData name="Duc.NM215196@sis.hust.edu.vn" userId="e3cc485f-922d-4e40-8508-57653c034f65" providerId="ADAL" clId="{EF8E8BE3-5F92-4B28-B6CF-D358BE343B1D}" dt="2021-10-16T08:34:11.980" v="2779" actId="1076"/>
          <ac:spMkLst>
            <pc:docMk/>
            <pc:sldMk cId="2918876352" sldId="278"/>
            <ac:spMk id="2" creationId="{793B165A-935D-4CFE-81AD-27E617156100}"/>
          </ac:spMkLst>
        </pc:spChg>
        <pc:spChg chg="del mod">
          <ac:chgData name="Duc.NM215196@sis.hust.edu.vn" userId="e3cc485f-922d-4e40-8508-57653c034f65" providerId="ADAL" clId="{EF8E8BE3-5F92-4B28-B6CF-D358BE343B1D}" dt="2021-10-14T01:18:23.645" v="100" actId="12084"/>
          <ac:spMkLst>
            <pc:docMk/>
            <pc:sldMk cId="2918876352" sldId="278"/>
            <ac:spMk id="3" creationId="{B6AB462A-F59E-4646-B922-2829196AD539}"/>
          </ac:spMkLst>
        </pc:spChg>
        <pc:spChg chg="mod">
          <ac:chgData name="Duc.NM215196@sis.hust.edu.vn" userId="e3cc485f-922d-4e40-8508-57653c034f65" providerId="ADAL" clId="{EF8E8BE3-5F92-4B28-B6CF-D358BE343B1D}" dt="2021-10-16T08:35:17.412" v="2791" actId="18245"/>
          <ac:spMkLst>
            <pc:docMk/>
            <pc:sldMk cId="2918876352" sldId="278"/>
            <ac:spMk id="4" creationId="{339B036B-18D2-4D1F-B33E-BB63360F1EC7}"/>
          </ac:spMkLst>
        </pc:spChg>
        <pc:spChg chg="del mod">
          <ac:chgData name="Duc.NM215196@sis.hust.edu.vn" userId="e3cc485f-922d-4e40-8508-57653c034f65" providerId="ADAL" clId="{EF8E8BE3-5F92-4B28-B6CF-D358BE343B1D}" dt="2021-10-14T03:07:42.050" v="654" actId="478"/>
          <ac:spMkLst>
            <pc:docMk/>
            <pc:sldMk cId="2918876352" sldId="278"/>
            <ac:spMk id="4" creationId="{58A917A0-92AD-4C54-B1B4-919C6833A7CF}"/>
          </ac:spMkLst>
        </pc:spChg>
        <pc:spChg chg="mod">
          <ac:chgData name="Duc.NM215196@sis.hust.edu.vn" userId="e3cc485f-922d-4e40-8508-57653c034f65" providerId="ADAL" clId="{EF8E8BE3-5F92-4B28-B6CF-D358BE343B1D}" dt="2021-10-14T04:15:38.883" v="1268" actId="207"/>
          <ac:spMkLst>
            <pc:docMk/>
            <pc:sldMk cId="2918876352" sldId="278"/>
            <ac:spMk id="5" creationId="{BD0E82E9-B6C8-4617-B4F2-86671B49C085}"/>
          </ac:spMkLst>
        </pc:spChg>
        <pc:spChg chg="mod">
          <ac:chgData name="Duc.NM215196@sis.hust.edu.vn" userId="e3cc485f-922d-4e40-8508-57653c034f65" providerId="ADAL" clId="{EF8E8BE3-5F92-4B28-B6CF-D358BE343B1D}" dt="2021-10-14T04:16:32.181" v="1273" actId="1076"/>
          <ac:spMkLst>
            <pc:docMk/>
            <pc:sldMk cId="2918876352" sldId="278"/>
            <ac:spMk id="6" creationId="{8E792B01-6719-4D34-82C2-215B71B2D645}"/>
          </ac:spMkLst>
        </pc:spChg>
        <pc:spChg chg="add mod">
          <ac:chgData name="Duc.NM215196@sis.hust.edu.vn" userId="e3cc485f-922d-4e40-8508-57653c034f65" providerId="ADAL" clId="{EF8E8BE3-5F92-4B28-B6CF-D358BE343B1D}" dt="2021-10-14T04:16:19.580" v="1271"/>
          <ac:spMkLst>
            <pc:docMk/>
            <pc:sldMk cId="2918876352" sldId="278"/>
            <ac:spMk id="8" creationId="{A2D332B2-FE21-4F21-9F0C-17806A715435}"/>
          </ac:spMkLst>
        </pc:spChg>
        <pc:spChg chg="add mod">
          <ac:chgData name="Duc.NM215196@sis.hust.edu.vn" userId="e3cc485f-922d-4e40-8508-57653c034f65" providerId="ADAL" clId="{EF8E8BE3-5F92-4B28-B6CF-D358BE343B1D}" dt="2021-10-14T04:17:05.980" v="1289" actId="20577"/>
          <ac:spMkLst>
            <pc:docMk/>
            <pc:sldMk cId="2918876352" sldId="278"/>
            <ac:spMk id="9" creationId="{D0B67529-7030-4FCD-B355-6A5ECA284BD1}"/>
          </ac:spMkLst>
        </pc:spChg>
        <pc:spChg chg="mod">
          <ac:chgData name="Duc.NM215196@sis.hust.edu.vn" userId="e3cc485f-922d-4e40-8508-57653c034f65" providerId="ADAL" clId="{EF8E8BE3-5F92-4B28-B6CF-D358BE343B1D}" dt="2021-10-16T08:35:17.412" v="2791" actId="18245"/>
          <ac:spMkLst>
            <pc:docMk/>
            <pc:sldMk cId="2918876352" sldId="278"/>
            <ac:spMk id="10" creationId="{BB57379C-F570-4DD5-81F8-0415522C34DE}"/>
          </ac:spMkLst>
        </pc:spChg>
        <pc:spChg chg="mod">
          <ac:chgData name="Duc.NM215196@sis.hust.edu.vn" userId="e3cc485f-922d-4e40-8508-57653c034f65" providerId="ADAL" clId="{EF8E8BE3-5F92-4B28-B6CF-D358BE343B1D}" dt="2021-10-16T08:34:20.003" v="2780" actId="18245"/>
          <ac:spMkLst>
            <pc:docMk/>
            <pc:sldMk cId="2918876352" sldId="278"/>
            <ac:spMk id="11" creationId="{7BA55A43-8FA5-4B8A-8467-6F652F7A6F8C}"/>
          </ac:spMkLst>
        </pc:spChg>
        <pc:grpChg chg="mod">
          <ac:chgData name="Duc.NM215196@sis.hust.edu.vn" userId="e3cc485f-922d-4e40-8508-57653c034f65" providerId="ADAL" clId="{EF8E8BE3-5F92-4B28-B6CF-D358BE343B1D}" dt="2021-10-16T08:35:17.412" v="2791" actId="18245"/>
          <ac:grpSpMkLst>
            <pc:docMk/>
            <pc:sldMk cId="2918876352" sldId="278"/>
            <ac:grpSpMk id="3" creationId="{780A0823-0B02-4A74-9E87-757385C3D0F0}"/>
          </ac:grpSpMkLst>
        </pc:grpChg>
        <pc:graphicFrameChg chg="add del mod modGraphic">
          <ac:chgData name="Duc.NM215196@sis.hust.edu.vn" userId="e3cc485f-922d-4e40-8508-57653c034f65" providerId="ADAL" clId="{EF8E8BE3-5F92-4B28-B6CF-D358BE343B1D}" dt="2021-10-16T08:35:17.412" v="2791" actId="18245"/>
          <ac:graphicFrameMkLst>
            <pc:docMk/>
            <pc:sldMk cId="2918876352" sldId="278"/>
            <ac:graphicFrameMk id="7" creationId="{CAB83B6B-1C17-4368-AEC5-8E29796B2B88}"/>
          </ac:graphicFrameMkLst>
        </pc:graphicFrameChg>
      </pc:sldChg>
      <pc:sldChg chg="del ord">
        <pc:chgData name="Duc.NM215196@sis.hust.edu.vn" userId="e3cc485f-922d-4e40-8508-57653c034f65" providerId="ADAL" clId="{EF8E8BE3-5F92-4B28-B6CF-D358BE343B1D}" dt="2021-10-14T03:27:56.813" v="790" actId="47"/>
        <pc:sldMkLst>
          <pc:docMk/>
          <pc:sldMk cId="2383734366" sldId="280"/>
        </pc:sldMkLst>
      </pc:sldChg>
      <pc:sldChg chg="addSp modSp mod modTransition modAnim">
        <pc:chgData name="Duc.NM215196@sis.hust.edu.vn" userId="e3cc485f-922d-4e40-8508-57653c034f65" providerId="ADAL" clId="{EF8E8BE3-5F92-4B28-B6CF-D358BE343B1D}" dt="2021-10-17T11:32:14.769" v="13233"/>
        <pc:sldMkLst>
          <pc:docMk/>
          <pc:sldMk cId="2610641740" sldId="281"/>
        </pc:sldMkLst>
        <pc:spChg chg="mod">
          <ac:chgData name="Duc.NM215196@sis.hust.edu.vn" userId="e3cc485f-922d-4e40-8508-57653c034f65" providerId="ADAL" clId="{EF8E8BE3-5F92-4B28-B6CF-D358BE343B1D}" dt="2021-10-16T09:37:29.511" v="4277" actId="6559"/>
          <ac:spMkLst>
            <pc:docMk/>
            <pc:sldMk cId="2610641740" sldId="281"/>
            <ac:spMk id="2" creationId="{DEF21CE2-E471-4361-AA7E-ECC12118BF08}"/>
          </ac:spMkLst>
        </pc:spChg>
        <pc:spChg chg="mod">
          <ac:chgData name="Duc.NM215196@sis.hust.edu.vn" userId="e3cc485f-922d-4e40-8508-57653c034f65" providerId="ADAL" clId="{EF8E8BE3-5F92-4B28-B6CF-D358BE343B1D}" dt="2021-10-16T09:35:28.555" v="4233" actId="14100"/>
          <ac:spMkLst>
            <pc:docMk/>
            <pc:sldMk cId="2610641740" sldId="281"/>
            <ac:spMk id="3" creationId="{7FC98B4E-5DA2-4F83-AF2C-27C5E5108BC9}"/>
          </ac:spMkLst>
        </pc:spChg>
        <pc:spChg chg="mod">
          <ac:chgData name="Duc.NM215196@sis.hust.edu.vn" userId="e3cc485f-922d-4e40-8508-57653c034f65" providerId="ADAL" clId="{EF8E8BE3-5F92-4B28-B6CF-D358BE343B1D}" dt="2021-10-16T09:36:39.008" v="4267" actId="113"/>
          <ac:spMkLst>
            <pc:docMk/>
            <pc:sldMk cId="2610641740" sldId="281"/>
            <ac:spMk id="4" creationId="{E1345B02-D17C-45CA-B53F-2823F14603A6}"/>
          </ac:spMkLst>
        </pc:spChg>
        <pc:spChg chg="mod">
          <ac:chgData name="Duc.NM215196@sis.hust.edu.vn" userId="e3cc485f-922d-4e40-8508-57653c034f65" providerId="ADAL" clId="{EF8E8BE3-5F92-4B28-B6CF-D358BE343B1D}" dt="2021-10-16T09:36:57.543" v="4271" actId="1076"/>
          <ac:spMkLst>
            <pc:docMk/>
            <pc:sldMk cId="2610641740" sldId="281"/>
            <ac:spMk id="5" creationId="{97E360CF-676F-452F-B4F0-3F072264553F}"/>
          </ac:spMkLst>
        </pc:spChg>
        <pc:spChg chg="mod">
          <ac:chgData name="Duc.NM215196@sis.hust.edu.vn" userId="e3cc485f-922d-4e40-8508-57653c034f65" providerId="ADAL" clId="{EF8E8BE3-5F92-4B28-B6CF-D358BE343B1D}" dt="2021-10-16T09:37:00.466" v="4272" actId="1076"/>
          <ac:spMkLst>
            <pc:docMk/>
            <pc:sldMk cId="2610641740" sldId="281"/>
            <ac:spMk id="6" creationId="{6D137B64-DB42-4E23-993E-C313D70748AA}"/>
          </ac:spMkLst>
        </pc:spChg>
        <pc:spChg chg="add mod">
          <ac:chgData name="Duc.NM215196@sis.hust.edu.vn" userId="e3cc485f-922d-4e40-8508-57653c034f65" providerId="ADAL" clId="{EF8E8BE3-5F92-4B28-B6CF-D358BE343B1D}" dt="2021-10-17T11:32:14.769" v="13233"/>
          <ac:spMkLst>
            <pc:docMk/>
            <pc:sldMk cId="2610641740" sldId="281"/>
            <ac:spMk id="7" creationId="{E8599E59-9764-4D65-AB63-30ED571DA036}"/>
          </ac:spMkLst>
        </pc:spChg>
        <pc:spChg chg="add mod">
          <ac:chgData name="Duc.NM215196@sis.hust.edu.vn" userId="e3cc485f-922d-4e40-8508-57653c034f65" providerId="ADAL" clId="{EF8E8BE3-5F92-4B28-B6CF-D358BE343B1D}" dt="2021-10-17T11:32:14.769" v="13233"/>
          <ac:spMkLst>
            <pc:docMk/>
            <pc:sldMk cId="2610641740" sldId="281"/>
            <ac:spMk id="8" creationId="{745FC96D-B8CC-435F-BE1B-EDDA2353A9EA}"/>
          </ac:spMkLst>
        </pc:spChg>
        <pc:spChg chg="add mod">
          <ac:chgData name="Duc.NM215196@sis.hust.edu.vn" userId="e3cc485f-922d-4e40-8508-57653c034f65" providerId="ADAL" clId="{EF8E8BE3-5F92-4B28-B6CF-D358BE343B1D}" dt="2021-10-16T09:43:10.297" v="4325"/>
          <ac:spMkLst>
            <pc:docMk/>
            <pc:sldMk cId="2610641740" sldId="281"/>
            <ac:spMk id="9" creationId="{654C1521-6195-427F-B683-67C6A48BA586}"/>
          </ac:spMkLst>
        </pc:spChg>
      </pc:sldChg>
      <pc:sldChg chg="addSp delSp modSp mod modTransition">
        <pc:chgData name="Duc.NM215196@sis.hust.edu.vn" userId="e3cc485f-922d-4e40-8508-57653c034f65" providerId="ADAL" clId="{EF8E8BE3-5F92-4B28-B6CF-D358BE343B1D}" dt="2021-10-16T10:06:21.525" v="5561"/>
        <pc:sldMkLst>
          <pc:docMk/>
          <pc:sldMk cId="1711457750" sldId="283"/>
        </pc:sldMkLst>
        <pc:spChg chg="mod">
          <ac:chgData name="Duc.NM215196@sis.hust.edu.vn" userId="e3cc485f-922d-4e40-8508-57653c034f65" providerId="ADAL" clId="{EF8E8BE3-5F92-4B28-B6CF-D358BE343B1D}" dt="2021-10-16T09:03:10.713" v="3540" actId="20577"/>
          <ac:spMkLst>
            <pc:docMk/>
            <pc:sldMk cId="1711457750" sldId="283"/>
            <ac:spMk id="7" creationId="{168971A5-B38F-49D1-9C68-246AC9673A1F}"/>
          </ac:spMkLst>
        </pc:spChg>
        <pc:spChg chg="add del mod">
          <ac:chgData name="Duc.NM215196@sis.hust.edu.vn" userId="e3cc485f-922d-4e40-8508-57653c034f65" providerId="ADAL" clId="{EF8E8BE3-5F92-4B28-B6CF-D358BE343B1D}" dt="2021-10-16T09:43:40.456" v="4330"/>
          <ac:spMkLst>
            <pc:docMk/>
            <pc:sldMk cId="1711457750" sldId="283"/>
            <ac:spMk id="8" creationId="{058AE2FD-B645-4D9A-8B8A-BBEC4DC69FB0}"/>
          </ac:spMkLst>
        </pc:spChg>
        <pc:spChg chg="add del mod">
          <ac:chgData name="Duc.NM215196@sis.hust.edu.vn" userId="e3cc485f-922d-4e40-8508-57653c034f65" providerId="ADAL" clId="{EF8E8BE3-5F92-4B28-B6CF-D358BE343B1D}" dt="2021-10-16T09:43:40.456" v="4330"/>
          <ac:spMkLst>
            <pc:docMk/>
            <pc:sldMk cId="1711457750" sldId="283"/>
            <ac:spMk id="9" creationId="{744F3227-5E22-4049-879A-0A758126A181}"/>
          </ac:spMkLst>
        </pc:spChg>
        <pc:spChg chg="add del mod">
          <ac:chgData name="Duc.NM215196@sis.hust.edu.vn" userId="e3cc485f-922d-4e40-8508-57653c034f65" providerId="ADAL" clId="{EF8E8BE3-5F92-4B28-B6CF-D358BE343B1D}" dt="2021-10-16T09:43:40.456" v="4330"/>
          <ac:spMkLst>
            <pc:docMk/>
            <pc:sldMk cId="1711457750" sldId="283"/>
            <ac:spMk id="10" creationId="{C6D11648-D87F-4E83-848F-6C238F9073C0}"/>
          </ac:spMkLst>
        </pc:spChg>
        <pc:spChg chg="add del mod">
          <ac:chgData name="Duc.NM215196@sis.hust.edu.vn" userId="e3cc485f-922d-4e40-8508-57653c034f65" providerId="ADAL" clId="{EF8E8BE3-5F92-4B28-B6CF-D358BE343B1D}" dt="2021-10-16T09:46:23.846" v="4455" actId="478"/>
          <ac:spMkLst>
            <pc:docMk/>
            <pc:sldMk cId="1711457750" sldId="283"/>
            <ac:spMk id="11" creationId="{45ED156E-9BCD-4C56-B008-CC0D838BB822}"/>
          </ac:spMkLst>
        </pc:spChg>
        <pc:spChg chg="add del mod">
          <ac:chgData name="Duc.NM215196@sis.hust.edu.vn" userId="e3cc485f-922d-4e40-8508-57653c034f65" providerId="ADAL" clId="{EF8E8BE3-5F92-4B28-B6CF-D358BE343B1D}" dt="2021-10-16T09:46:23.846" v="4455" actId="478"/>
          <ac:spMkLst>
            <pc:docMk/>
            <pc:sldMk cId="1711457750" sldId="283"/>
            <ac:spMk id="12" creationId="{F3A49E02-AB20-4DA0-823B-499789A1654F}"/>
          </ac:spMkLst>
        </pc:spChg>
        <pc:spChg chg="add del mod">
          <ac:chgData name="Duc.NM215196@sis.hust.edu.vn" userId="e3cc485f-922d-4e40-8508-57653c034f65" providerId="ADAL" clId="{EF8E8BE3-5F92-4B28-B6CF-D358BE343B1D}" dt="2021-10-16T09:46:23.846" v="4455" actId="478"/>
          <ac:spMkLst>
            <pc:docMk/>
            <pc:sldMk cId="1711457750" sldId="283"/>
            <ac:spMk id="13" creationId="{7285713A-9C19-4B7A-A309-A17F23DE4E27}"/>
          </ac:spMkLst>
        </pc:spChg>
        <pc:spChg chg="add mod">
          <ac:chgData name="Duc.NM215196@sis.hust.edu.vn" userId="e3cc485f-922d-4e40-8508-57653c034f65" providerId="ADAL" clId="{EF8E8BE3-5F92-4B28-B6CF-D358BE343B1D}" dt="2021-10-16T09:46:35.234" v="4456"/>
          <ac:spMkLst>
            <pc:docMk/>
            <pc:sldMk cId="1711457750" sldId="283"/>
            <ac:spMk id="14" creationId="{53B93F5D-00B5-4CFA-AFB8-7531F3A26C17}"/>
          </ac:spMkLst>
        </pc:spChg>
        <pc:spChg chg="add mod">
          <ac:chgData name="Duc.NM215196@sis.hust.edu.vn" userId="e3cc485f-922d-4e40-8508-57653c034f65" providerId="ADAL" clId="{EF8E8BE3-5F92-4B28-B6CF-D358BE343B1D}" dt="2021-10-16T09:46:35.234" v="4456"/>
          <ac:spMkLst>
            <pc:docMk/>
            <pc:sldMk cId="1711457750" sldId="283"/>
            <ac:spMk id="15" creationId="{E92E147E-B1C9-449C-939C-EA93D7223761}"/>
          </ac:spMkLst>
        </pc:spChg>
        <pc:spChg chg="add mod">
          <ac:chgData name="Duc.NM215196@sis.hust.edu.vn" userId="e3cc485f-922d-4e40-8508-57653c034f65" providerId="ADAL" clId="{EF8E8BE3-5F92-4B28-B6CF-D358BE343B1D}" dt="2021-10-16T09:46:35.234" v="4456"/>
          <ac:spMkLst>
            <pc:docMk/>
            <pc:sldMk cId="1711457750" sldId="283"/>
            <ac:spMk id="16" creationId="{3E42DD33-7727-4A1E-AA26-37A769F3011C}"/>
          </ac:spMkLst>
        </pc:spChg>
      </pc:sldChg>
      <pc:sldChg chg="addSp delSp modSp mod modTransition delDesignElem">
        <pc:chgData name="Duc.NM215196@sis.hust.edu.vn" userId="e3cc485f-922d-4e40-8508-57653c034f65" providerId="ADAL" clId="{EF8E8BE3-5F92-4B28-B6CF-D358BE343B1D}" dt="2021-10-17T11:50:41.718" v="13776" actId="207"/>
        <pc:sldMkLst>
          <pc:docMk/>
          <pc:sldMk cId="881850238" sldId="284"/>
        </pc:sldMkLst>
        <pc:spChg chg="mod">
          <ac:chgData name="Duc.NM215196@sis.hust.edu.vn" userId="e3cc485f-922d-4e40-8508-57653c034f65" providerId="ADAL" clId="{EF8E8BE3-5F92-4B28-B6CF-D358BE343B1D}" dt="2021-10-17T11:15:26.397" v="12997"/>
          <ac:spMkLst>
            <pc:docMk/>
            <pc:sldMk cId="881850238" sldId="284"/>
            <ac:spMk id="2" creationId="{6BE76EE1-3C15-4921-8F68-A0D63447A876}"/>
          </ac:spMkLst>
        </pc:spChg>
        <pc:spChg chg="add del">
          <ac:chgData name="Duc.NM215196@sis.hust.edu.vn" userId="e3cc485f-922d-4e40-8508-57653c034f65" providerId="ADAL" clId="{EF8E8BE3-5F92-4B28-B6CF-D358BE343B1D}" dt="2021-10-17T11:49:21.863" v="13753" actId="11529"/>
          <ac:spMkLst>
            <pc:docMk/>
            <pc:sldMk cId="881850238" sldId="284"/>
            <ac:spMk id="5" creationId="{CF8E14F7-EAAB-4EEA-8D51-E386C3D718BC}"/>
          </ac:spMkLst>
        </pc:spChg>
        <pc:spChg chg="add mod ord">
          <ac:chgData name="Duc.NM215196@sis.hust.edu.vn" userId="e3cc485f-922d-4e40-8508-57653c034f65" providerId="ADAL" clId="{EF8E8BE3-5F92-4B28-B6CF-D358BE343B1D}" dt="2021-10-17T11:50:41.718" v="13776" actId="207"/>
          <ac:spMkLst>
            <pc:docMk/>
            <pc:sldMk cId="881850238" sldId="284"/>
            <ac:spMk id="6" creationId="{B1B945DF-8B3B-4CE3-ADA9-73A9CEB65584}"/>
          </ac:spMkLst>
        </pc:spChg>
        <pc:spChg chg="add mod">
          <ac:chgData name="Duc.NM215196@sis.hust.edu.vn" userId="e3cc485f-922d-4e40-8508-57653c034f65" providerId="ADAL" clId="{EF8E8BE3-5F92-4B28-B6CF-D358BE343B1D}" dt="2021-10-17T11:32:14.769" v="13233"/>
          <ac:spMkLst>
            <pc:docMk/>
            <pc:sldMk cId="881850238" sldId="284"/>
            <ac:spMk id="10" creationId="{FF43641B-58EB-42B1-9F14-A709C798BB59}"/>
          </ac:spMkLst>
        </pc:spChg>
        <pc:spChg chg="add mod">
          <ac:chgData name="Duc.NM215196@sis.hust.edu.vn" userId="e3cc485f-922d-4e40-8508-57653c034f65" providerId="ADAL" clId="{EF8E8BE3-5F92-4B28-B6CF-D358BE343B1D}" dt="2021-10-17T11:32:14.769" v="13233"/>
          <ac:spMkLst>
            <pc:docMk/>
            <pc:sldMk cId="881850238" sldId="284"/>
            <ac:spMk id="11" creationId="{F8FC8429-0DBA-4FAB-8B34-28423AA76F73}"/>
          </ac:spMkLst>
        </pc:spChg>
        <pc:spChg chg="add mod">
          <ac:chgData name="Duc.NM215196@sis.hust.edu.vn" userId="e3cc485f-922d-4e40-8508-57653c034f65" providerId="ADAL" clId="{EF8E8BE3-5F92-4B28-B6CF-D358BE343B1D}" dt="2021-10-16T09:43:14.446" v="4326"/>
          <ac:spMkLst>
            <pc:docMk/>
            <pc:sldMk cId="881850238" sldId="284"/>
            <ac:spMk id="12" creationId="{A3F5ACDB-F78B-489E-AF55-2A7549829D83}"/>
          </ac:spMkLst>
        </pc:spChg>
        <pc:spChg chg="add del">
          <ac:chgData name="Duc.NM215196@sis.hust.edu.vn" userId="e3cc485f-922d-4e40-8508-57653c034f65" providerId="ADAL" clId="{EF8E8BE3-5F92-4B28-B6CF-D358BE343B1D}" dt="2021-10-16T09:54:29.035" v="4521" actId="22"/>
          <ac:spMkLst>
            <pc:docMk/>
            <pc:sldMk cId="881850238" sldId="284"/>
            <ac:spMk id="14" creationId="{B57B7073-5865-4F08-84E1-5F0EAF1D9057}"/>
          </ac:spMkLst>
        </pc:spChg>
        <pc:spChg chg="add del mod">
          <ac:chgData name="Duc.NM215196@sis.hust.edu.vn" userId="e3cc485f-922d-4e40-8508-57653c034f65" providerId="ADAL" clId="{EF8E8BE3-5F92-4B28-B6CF-D358BE343B1D}" dt="2021-10-16T09:54:55.899" v="4533" actId="478"/>
          <ac:spMkLst>
            <pc:docMk/>
            <pc:sldMk cId="881850238" sldId="284"/>
            <ac:spMk id="16" creationId="{2770706C-54A2-41FF-8F76-9D25A544214C}"/>
          </ac:spMkLst>
        </pc:spChg>
        <pc:spChg chg="del">
          <ac:chgData name="Duc.NM215196@sis.hust.edu.vn" userId="e3cc485f-922d-4e40-8508-57653c034f65" providerId="ADAL" clId="{EF8E8BE3-5F92-4B28-B6CF-D358BE343B1D}" dt="2021-10-17T11:32:13.782" v="13228"/>
          <ac:spMkLst>
            <pc:docMk/>
            <pc:sldMk cId="881850238" sldId="284"/>
            <ac:spMk id="18" creationId="{2E518683-C2A4-4657-830C-BD321D0A8B3B}"/>
          </ac:spMkLst>
        </pc:spChg>
        <pc:spChg chg="del">
          <ac:chgData name="Duc.NM215196@sis.hust.edu.vn" userId="e3cc485f-922d-4e40-8508-57653c034f65" providerId="ADAL" clId="{EF8E8BE3-5F92-4B28-B6CF-D358BE343B1D}" dt="2021-10-17T11:32:13.782" v="13228"/>
          <ac:spMkLst>
            <pc:docMk/>
            <pc:sldMk cId="881850238" sldId="284"/>
            <ac:spMk id="20" creationId="{ECF6CE48-067D-4BCC-8118-FAC936C40B75}"/>
          </ac:spMkLst>
        </pc:spChg>
        <pc:spChg chg="del">
          <ac:chgData name="Duc.NM215196@sis.hust.edu.vn" userId="e3cc485f-922d-4e40-8508-57653c034f65" providerId="ADAL" clId="{EF8E8BE3-5F92-4B28-B6CF-D358BE343B1D}" dt="2021-10-17T11:32:13.782" v="13228"/>
          <ac:spMkLst>
            <pc:docMk/>
            <pc:sldMk cId="881850238" sldId="284"/>
            <ac:spMk id="22" creationId="{5996AF05-FFC0-48E3-A851-FDF4C938802A}"/>
          </ac:spMkLst>
        </pc:spChg>
        <pc:spChg chg="del">
          <ac:chgData name="Duc.NM215196@sis.hust.edu.vn" userId="e3cc485f-922d-4e40-8508-57653c034f65" providerId="ADAL" clId="{EF8E8BE3-5F92-4B28-B6CF-D358BE343B1D}" dt="2021-10-17T11:32:13.782" v="13228"/>
          <ac:spMkLst>
            <pc:docMk/>
            <pc:sldMk cId="881850238" sldId="284"/>
            <ac:spMk id="24" creationId="{5C32DE67-E0F0-476E-83F7-D49807AC59BF}"/>
          </ac:spMkLst>
        </pc:spChg>
        <pc:spChg chg="del">
          <ac:chgData name="Duc.NM215196@sis.hust.edu.vn" userId="e3cc485f-922d-4e40-8508-57653c034f65" providerId="ADAL" clId="{EF8E8BE3-5F92-4B28-B6CF-D358BE343B1D}" dt="2021-10-17T11:32:13.782" v="13228"/>
          <ac:spMkLst>
            <pc:docMk/>
            <pc:sldMk cId="881850238" sldId="284"/>
            <ac:spMk id="26" creationId="{1AC8D917-094B-4A3C-861B-1C717FAD36BC}"/>
          </ac:spMkLst>
        </pc:spChg>
      </pc:sldChg>
      <pc:sldChg chg="addSp delSp modSp mod modTransition modClrScheme delDesignElem chgLayout">
        <pc:chgData name="Duc.NM215196@sis.hust.edu.vn" userId="e3cc485f-922d-4e40-8508-57653c034f65" providerId="ADAL" clId="{EF8E8BE3-5F92-4B28-B6CF-D358BE343B1D}" dt="2021-10-17T11:32:14.769" v="13233"/>
        <pc:sldMkLst>
          <pc:docMk/>
          <pc:sldMk cId="2673126077" sldId="285"/>
        </pc:sldMkLst>
        <pc:spChg chg="mod">
          <ac:chgData name="Duc.NM215196@sis.hust.edu.vn" userId="e3cc485f-922d-4e40-8508-57653c034f65" providerId="ADAL" clId="{EF8E8BE3-5F92-4B28-B6CF-D358BE343B1D}" dt="2021-10-17T08:13:24.618" v="12738" actId="20577"/>
          <ac:spMkLst>
            <pc:docMk/>
            <pc:sldMk cId="2673126077" sldId="285"/>
            <ac:spMk id="2" creationId="{AFDD7485-49D6-4896-9F7B-1127EA55070D}"/>
          </ac:spMkLst>
        </pc:spChg>
        <pc:spChg chg="mod">
          <ac:chgData name="Duc.NM215196@sis.hust.edu.vn" userId="e3cc485f-922d-4e40-8508-57653c034f65" providerId="ADAL" clId="{EF8E8BE3-5F92-4B28-B6CF-D358BE343B1D}" dt="2021-10-17T08:13:00.082" v="12732" actId="255"/>
          <ac:spMkLst>
            <pc:docMk/>
            <pc:sldMk cId="2673126077" sldId="285"/>
            <ac:spMk id="5" creationId="{E9CE054D-2CAE-476E-AAC0-BB62C5EC676D}"/>
          </ac:spMkLst>
        </pc:spChg>
        <pc:spChg chg="add mod">
          <ac:chgData name="Duc.NM215196@sis.hust.edu.vn" userId="e3cc485f-922d-4e40-8508-57653c034f65" providerId="ADAL" clId="{EF8E8BE3-5F92-4B28-B6CF-D358BE343B1D}" dt="2021-10-16T09:43:17.607" v="4327"/>
          <ac:spMkLst>
            <pc:docMk/>
            <pc:sldMk cId="2673126077" sldId="285"/>
            <ac:spMk id="9" creationId="{457D7B1F-B6EE-457A-85E5-9DFD4A64A5A4}"/>
          </ac:spMkLst>
        </pc:spChg>
        <pc:spChg chg="add del">
          <ac:chgData name="Duc.NM215196@sis.hust.edu.vn" userId="e3cc485f-922d-4e40-8508-57653c034f65" providerId="ADAL" clId="{EF8E8BE3-5F92-4B28-B6CF-D358BE343B1D}" dt="2021-10-16T09:24:33.528" v="4051" actId="700"/>
          <ac:spMkLst>
            <pc:docMk/>
            <pc:sldMk cId="2673126077" sldId="285"/>
            <ac:spMk id="10" creationId="{69D184B2-2226-4E31-BCCB-444330767440}"/>
          </ac:spMkLst>
        </pc:spChg>
        <pc:spChg chg="add mod">
          <ac:chgData name="Duc.NM215196@sis.hust.edu.vn" userId="e3cc485f-922d-4e40-8508-57653c034f65" providerId="ADAL" clId="{EF8E8BE3-5F92-4B28-B6CF-D358BE343B1D}" dt="2021-10-17T11:32:14.769" v="13233"/>
          <ac:spMkLst>
            <pc:docMk/>
            <pc:sldMk cId="2673126077" sldId="285"/>
            <ac:spMk id="11" creationId="{D3244CB5-3106-4EFF-93CB-7A5BC2BDE1A7}"/>
          </ac:spMkLst>
        </pc:spChg>
        <pc:spChg chg="add del">
          <ac:chgData name="Duc.NM215196@sis.hust.edu.vn" userId="e3cc485f-922d-4e40-8508-57653c034f65" providerId="ADAL" clId="{EF8E8BE3-5F92-4B28-B6CF-D358BE343B1D}" dt="2021-10-16T09:24:33.528" v="4051" actId="700"/>
          <ac:spMkLst>
            <pc:docMk/>
            <pc:sldMk cId="2673126077" sldId="285"/>
            <ac:spMk id="12" creationId="{1AC4D4E3-486A-464A-8EC8-D44881097267}"/>
          </ac:spMkLst>
        </pc:spChg>
        <pc:spChg chg="add mod">
          <ac:chgData name="Duc.NM215196@sis.hust.edu.vn" userId="e3cc485f-922d-4e40-8508-57653c034f65" providerId="ADAL" clId="{EF8E8BE3-5F92-4B28-B6CF-D358BE343B1D}" dt="2021-10-16T09:43:17.607" v="4327"/>
          <ac:spMkLst>
            <pc:docMk/>
            <pc:sldMk cId="2673126077" sldId="285"/>
            <ac:spMk id="13" creationId="{3B78ED2F-CE3A-48B5-A6C3-ADB8D9B16B38}"/>
          </ac:spMkLst>
        </pc:spChg>
        <pc:spChg chg="add del">
          <ac:chgData name="Duc.NM215196@sis.hust.edu.vn" userId="e3cc485f-922d-4e40-8508-57653c034f65" providerId="ADAL" clId="{EF8E8BE3-5F92-4B28-B6CF-D358BE343B1D}" dt="2021-10-16T09:24:33.528" v="4051" actId="700"/>
          <ac:spMkLst>
            <pc:docMk/>
            <pc:sldMk cId="2673126077" sldId="285"/>
            <ac:spMk id="14" creationId="{864DE13E-58EB-4475-B79C-0D4FC651239B}"/>
          </ac:spMkLst>
        </pc:spChg>
        <pc:picChg chg="mod">
          <ac:chgData name="Duc.NM215196@sis.hust.edu.vn" userId="e3cc485f-922d-4e40-8508-57653c034f65" providerId="ADAL" clId="{EF8E8BE3-5F92-4B28-B6CF-D358BE343B1D}" dt="2021-10-16T09:41:34.663" v="4314" actId="1036"/>
          <ac:picMkLst>
            <pc:docMk/>
            <pc:sldMk cId="2673126077" sldId="285"/>
            <ac:picMk id="3" creationId="{55371A98-FFD3-48CC-AE07-484E4132E5AF}"/>
          </ac:picMkLst>
        </pc:picChg>
        <pc:picChg chg="mod">
          <ac:chgData name="Duc.NM215196@sis.hust.edu.vn" userId="e3cc485f-922d-4e40-8508-57653c034f65" providerId="ADAL" clId="{EF8E8BE3-5F92-4B28-B6CF-D358BE343B1D}" dt="2021-10-16T09:41:48.698" v="4315" actId="1076"/>
          <ac:picMkLst>
            <pc:docMk/>
            <pc:sldMk cId="2673126077" sldId="285"/>
            <ac:picMk id="4" creationId="{2C024980-44A3-4F12-B593-78123BC489B8}"/>
          </ac:picMkLst>
        </pc:picChg>
      </pc:sldChg>
      <pc:sldChg chg="modSp del mod">
        <pc:chgData name="Duc.NM215196@sis.hust.edu.vn" userId="e3cc485f-922d-4e40-8508-57653c034f65" providerId="ADAL" clId="{EF8E8BE3-5F92-4B28-B6CF-D358BE343B1D}" dt="2021-10-14T01:29:17.155" v="180" actId="2696"/>
        <pc:sldMkLst>
          <pc:docMk/>
          <pc:sldMk cId="3090010094" sldId="286"/>
        </pc:sldMkLst>
        <pc:spChg chg="mod">
          <ac:chgData name="Duc.NM215196@sis.hust.edu.vn" userId="e3cc485f-922d-4e40-8508-57653c034f65" providerId="ADAL" clId="{EF8E8BE3-5F92-4B28-B6CF-D358BE343B1D}" dt="2021-10-14T01:24:06.024" v="125" actId="20577"/>
          <ac:spMkLst>
            <pc:docMk/>
            <pc:sldMk cId="3090010094" sldId="286"/>
            <ac:spMk id="2" creationId="{793B165A-935D-4CFE-81AD-27E617156100}"/>
          </ac:spMkLst>
        </pc:spChg>
        <pc:spChg chg="mod">
          <ac:chgData name="Duc.NM215196@sis.hust.edu.vn" userId="e3cc485f-922d-4e40-8508-57653c034f65" providerId="ADAL" clId="{EF8E8BE3-5F92-4B28-B6CF-D358BE343B1D}" dt="2021-10-14T01:26:27.138" v="144" actId="21"/>
          <ac:spMkLst>
            <pc:docMk/>
            <pc:sldMk cId="3090010094" sldId="286"/>
            <ac:spMk id="3" creationId="{B6AB462A-F59E-4646-B922-2829196AD539}"/>
          </ac:spMkLst>
        </pc:spChg>
      </pc:sldChg>
      <pc:sldChg chg="modSp del mod">
        <pc:chgData name="Duc.NM215196@sis.hust.edu.vn" userId="e3cc485f-922d-4e40-8508-57653c034f65" providerId="ADAL" clId="{EF8E8BE3-5F92-4B28-B6CF-D358BE343B1D}" dt="2021-10-14T01:50:10.212" v="225" actId="47"/>
        <pc:sldMkLst>
          <pc:docMk/>
          <pc:sldMk cId="3853332822" sldId="287"/>
        </pc:sldMkLst>
        <pc:spChg chg="mod">
          <ac:chgData name="Duc.NM215196@sis.hust.edu.vn" userId="e3cc485f-922d-4e40-8508-57653c034f65" providerId="ADAL" clId="{EF8E8BE3-5F92-4B28-B6CF-D358BE343B1D}" dt="2021-10-14T01:24:16.929" v="126" actId="20577"/>
          <ac:spMkLst>
            <pc:docMk/>
            <pc:sldMk cId="3853332822" sldId="287"/>
            <ac:spMk id="2" creationId="{793B165A-935D-4CFE-81AD-27E617156100}"/>
          </ac:spMkLst>
        </pc:spChg>
        <pc:spChg chg="mod">
          <ac:chgData name="Duc.NM215196@sis.hust.edu.vn" userId="e3cc485f-922d-4e40-8508-57653c034f65" providerId="ADAL" clId="{EF8E8BE3-5F92-4B28-B6CF-D358BE343B1D}" dt="2021-10-14T01:29:23.131" v="181" actId="21"/>
          <ac:spMkLst>
            <pc:docMk/>
            <pc:sldMk cId="3853332822" sldId="287"/>
            <ac:spMk id="3" creationId="{B6AB462A-F59E-4646-B922-2829196AD539}"/>
          </ac:spMkLst>
        </pc:spChg>
      </pc:sldChg>
      <pc:sldChg chg="modSp del mod">
        <pc:chgData name="Duc.NM215196@sis.hust.edu.vn" userId="e3cc485f-922d-4e40-8508-57653c034f65" providerId="ADAL" clId="{EF8E8BE3-5F92-4B28-B6CF-D358BE343B1D}" dt="2021-10-14T02:03:07.713" v="490" actId="47"/>
        <pc:sldMkLst>
          <pc:docMk/>
          <pc:sldMk cId="3394538377" sldId="288"/>
        </pc:sldMkLst>
        <pc:spChg chg="mod">
          <ac:chgData name="Duc.NM215196@sis.hust.edu.vn" userId="e3cc485f-922d-4e40-8508-57653c034f65" providerId="ADAL" clId="{EF8E8BE3-5F92-4B28-B6CF-D358BE343B1D}" dt="2021-10-14T01:24:20.939" v="127" actId="20577"/>
          <ac:spMkLst>
            <pc:docMk/>
            <pc:sldMk cId="3394538377" sldId="288"/>
            <ac:spMk id="2" creationId="{793B165A-935D-4CFE-81AD-27E617156100}"/>
          </ac:spMkLst>
        </pc:spChg>
        <pc:spChg chg="mod">
          <ac:chgData name="Duc.NM215196@sis.hust.edu.vn" userId="e3cc485f-922d-4e40-8508-57653c034f65" providerId="ADAL" clId="{EF8E8BE3-5F92-4B28-B6CF-D358BE343B1D}" dt="2021-10-14T01:50:18.679" v="226" actId="21"/>
          <ac:spMkLst>
            <pc:docMk/>
            <pc:sldMk cId="3394538377" sldId="288"/>
            <ac:spMk id="3" creationId="{B6AB462A-F59E-4646-B922-2829196AD539}"/>
          </ac:spMkLst>
        </pc:spChg>
      </pc:sldChg>
      <pc:sldChg chg="modSp del mod">
        <pc:chgData name="Duc.NM215196@sis.hust.edu.vn" userId="e3cc485f-922d-4e40-8508-57653c034f65" providerId="ADAL" clId="{EF8E8BE3-5F92-4B28-B6CF-D358BE343B1D}" dt="2021-10-14T02:42:14.173" v="553" actId="47"/>
        <pc:sldMkLst>
          <pc:docMk/>
          <pc:sldMk cId="1934255190" sldId="289"/>
        </pc:sldMkLst>
        <pc:spChg chg="mod">
          <ac:chgData name="Duc.NM215196@sis.hust.edu.vn" userId="e3cc485f-922d-4e40-8508-57653c034f65" providerId="ADAL" clId="{EF8E8BE3-5F92-4B28-B6CF-D358BE343B1D}" dt="2021-10-14T01:24:24.982" v="128" actId="20577"/>
          <ac:spMkLst>
            <pc:docMk/>
            <pc:sldMk cId="1934255190" sldId="289"/>
            <ac:spMk id="2" creationId="{793B165A-935D-4CFE-81AD-27E617156100}"/>
          </ac:spMkLst>
        </pc:spChg>
        <pc:spChg chg="mod">
          <ac:chgData name="Duc.NM215196@sis.hust.edu.vn" userId="e3cc485f-922d-4e40-8508-57653c034f65" providerId="ADAL" clId="{EF8E8BE3-5F92-4B28-B6CF-D358BE343B1D}" dt="2021-10-14T02:40:28.875" v="525" actId="1076"/>
          <ac:spMkLst>
            <pc:docMk/>
            <pc:sldMk cId="1934255190" sldId="289"/>
            <ac:spMk id="3" creationId="{B6AB462A-F59E-4646-B922-2829196AD539}"/>
          </ac:spMkLst>
        </pc:spChg>
      </pc:sldChg>
      <pc:sldChg chg="modSp del mod">
        <pc:chgData name="Duc.NM215196@sis.hust.edu.vn" userId="e3cc485f-922d-4e40-8508-57653c034f65" providerId="ADAL" clId="{EF8E8BE3-5F92-4B28-B6CF-D358BE343B1D}" dt="2021-10-14T03:13:12.449" v="698" actId="47"/>
        <pc:sldMkLst>
          <pc:docMk/>
          <pc:sldMk cId="4244674041" sldId="290"/>
        </pc:sldMkLst>
        <pc:spChg chg="mod">
          <ac:chgData name="Duc.NM215196@sis.hust.edu.vn" userId="e3cc485f-922d-4e40-8508-57653c034f65" providerId="ADAL" clId="{EF8E8BE3-5F92-4B28-B6CF-D358BE343B1D}" dt="2021-10-14T01:24:41.015" v="131" actId="20577"/>
          <ac:spMkLst>
            <pc:docMk/>
            <pc:sldMk cId="4244674041" sldId="290"/>
            <ac:spMk id="2" creationId="{793B165A-935D-4CFE-81AD-27E617156100}"/>
          </ac:spMkLst>
        </pc:spChg>
        <pc:spChg chg="mod">
          <ac:chgData name="Duc.NM215196@sis.hust.edu.vn" userId="e3cc485f-922d-4e40-8508-57653c034f65" providerId="ADAL" clId="{EF8E8BE3-5F92-4B28-B6CF-D358BE343B1D}" dt="2021-10-14T03:13:08.757" v="697" actId="21"/>
          <ac:spMkLst>
            <pc:docMk/>
            <pc:sldMk cId="4244674041" sldId="290"/>
            <ac:spMk id="3" creationId="{B6AB462A-F59E-4646-B922-2829196AD539}"/>
          </ac:spMkLst>
        </pc:spChg>
      </pc:sldChg>
      <pc:sldChg chg="delSp modSp del mod">
        <pc:chgData name="Duc.NM215196@sis.hust.edu.vn" userId="e3cc485f-922d-4e40-8508-57653c034f65" providerId="ADAL" clId="{EF8E8BE3-5F92-4B28-B6CF-D358BE343B1D}" dt="2021-10-14T03:08:53.225" v="666" actId="47"/>
        <pc:sldMkLst>
          <pc:docMk/>
          <pc:sldMk cId="3084504808" sldId="291"/>
        </pc:sldMkLst>
        <pc:spChg chg="mod">
          <ac:chgData name="Duc.NM215196@sis.hust.edu.vn" userId="e3cc485f-922d-4e40-8508-57653c034f65" providerId="ADAL" clId="{EF8E8BE3-5F92-4B28-B6CF-D358BE343B1D}" dt="2021-10-14T01:24:36.737" v="130" actId="20577"/>
          <ac:spMkLst>
            <pc:docMk/>
            <pc:sldMk cId="3084504808" sldId="291"/>
            <ac:spMk id="2" creationId="{793B165A-935D-4CFE-81AD-27E617156100}"/>
          </ac:spMkLst>
        </pc:spChg>
        <pc:spChg chg="mod">
          <ac:chgData name="Duc.NM215196@sis.hust.edu.vn" userId="e3cc485f-922d-4e40-8508-57653c034f65" providerId="ADAL" clId="{EF8E8BE3-5F92-4B28-B6CF-D358BE343B1D}" dt="2021-10-14T03:08:48.694" v="665" actId="21"/>
          <ac:spMkLst>
            <pc:docMk/>
            <pc:sldMk cId="3084504808" sldId="291"/>
            <ac:spMk id="3" creationId="{B6AB462A-F59E-4646-B922-2829196AD539}"/>
          </ac:spMkLst>
        </pc:spChg>
        <pc:spChg chg="del">
          <ac:chgData name="Duc.NM215196@sis.hust.edu.vn" userId="e3cc485f-922d-4e40-8508-57653c034f65" providerId="ADAL" clId="{EF8E8BE3-5F92-4B28-B6CF-D358BE343B1D}" dt="2021-10-14T03:07:30.405" v="652" actId="478"/>
          <ac:spMkLst>
            <pc:docMk/>
            <pc:sldMk cId="3084504808" sldId="291"/>
            <ac:spMk id="4" creationId="{58A917A0-92AD-4C54-B1B4-919C6833A7CF}"/>
          </ac:spMkLst>
        </pc:spChg>
      </pc:sldChg>
      <pc:sldChg chg="modSp del mod">
        <pc:chgData name="Duc.NM215196@sis.hust.edu.vn" userId="e3cc485f-922d-4e40-8508-57653c034f65" providerId="ADAL" clId="{EF8E8BE3-5F92-4B28-B6CF-D358BE343B1D}" dt="2021-10-14T03:08:43.494" v="664" actId="47"/>
        <pc:sldMkLst>
          <pc:docMk/>
          <pc:sldMk cId="805841653" sldId="292"/>
        </pc:sldMkLst>
        <pc:spChg chg="mod">
          <ac:chgData name="Duc.NM215196@sis.hust.edu.vn" userId="e3cc485f-922d-4e40-8508-57653c034f65" providerId="ADAL" clId="{EF8E8BE3-5F92-4B28-B6CF-D358BE343B1D}" dt="2021-10-14T01:24:31.083" v="129" actId="20577"/>
          <ac:spMkLst>
            <pc:docMk/>
            <pc:sldMk cId="805841653" sldId="292"/>
            <ac:spMk id="2" creationId="{793B165A-935D-4CFE-81AD-27E617156100}"/>
          </ac:spMkLst>
        </pc:spChg>
      </pc:sldChg>
      <pc:sldChg chg="modSp del mod">
        <pc:chgData name="Duc.NM215196@sis.hust.edu.vn" userId="e3cc485f-922d-4e40-8508-57653c034f65" providerId="ADAL" clId="{EF8E8BE3-5F92-4B28-B6CF-D358BE343B1D}" dt="2021-10-14T03:27:49.079" v="789" actId="47"/>
        <pc:sldMkLst>
          <pc:docMk/>
          <pc:sldMk cId="3246219305" sldId="293"/>
        </pc:sldMkLst>
        <pc:spChg chg="mod">
          <ac:chgData name="Duc.NM215196@sis.hust.edu.vn" userId="e3cc485f-922d-4e40-8508-57653c034f65" providerId="ADAL" clId="{EF8E8BE3-5F92-4B28-B6CF-D358BE343B1D}" dt="2021-10-14T01:24:45.092" v="132" actId="20577"/>
          <ac:spMkLst>
            <pc:docMk/>
            <pc:sldMk cId="3246219305" sldId="293"/>
            <ac:spMk id="2" creationId="{793B165A-935D-4CFE-81AD-27E617156100}"/>
          </ac:spMkLst>
        </pc:spChg>
      </pc:sldChg>
      <pc:sldChg chg="del">
        <pc:chgData name="Duc.NM215196@sis.hust.edu.vn" userId="e3cc485f-922d-4e40-8508-57653c034f65" providerId="ADAL" clId="{EF8E8BE3-5F92-4B28-B6CF-D358BE343B1D}" dt="2021-10-14T03:27:59.384" v="791" actId="47"/>
        <pc:sldMkLst>
          <pc:docMk/>
          <pc:sldMk cId="1671786332" sldId="294"/>
        </pc:sldMkLst>
      </pc:sldChg>
      <pc:sldChg chg="addSp delSp modSp add mod modTransition setBg delAnim modAnim">
        <pc:chgData name="Duc.NM215196@sis.hust.edu.vn" userId="e3cc485f-922d-4e40-8508-57653c034f65" providerId="ADAL" clId="{EF8E8BE3-5F92-4B28-B6CF-D358BE343B1D}" dt="2021-10-17T15:30:20.063" v="13903"/>
        <pc:sldMkLst>
          <pc:docMk/>
          <pc:sldMk cId="3239627313" sldId="295"/>
        </pc:sldMkLst>
        <pc:spChg chg="mod">
          <ac:chgData name="Duc.NM215196@sis.hust.edu.vn" userId="e3cc485f-922d-4e40-8508-57653c034f65" providerId="ADAL" clId="{EF8E8BE3-5F92-4B28-B6CF-D358BE343B1D}" dt="2021-10-17T11:36:07.719" v="13274" actId="207"/>
          <ac:spMkLst>
            <pc:docMk/>
            <pc:sldMk cId="3239627313" sldId="295"/>
            <ac:spMk id="2" creationId="{793B165A-935D-4CFE-81AD-27E617156100}"/>
          </ac:spMkLst>
        </pc:spChg>
        <pc:spChg chg="del mod">
          <ac:chgData name="Duc.NM215196@sis.hust.edu.vn" userId="e3cc485f-922d-4e40-8508-57653c034f65" providerId="ADAL" clId="{EF8E8BE3-5F92-4B28-B6CF-D358BE343B1D}" dt="2021-10-14T03:07:46.311" v="655" actId="478"/>
          <ac:spMkLst>
            <pc:docMk/>
            <pc:sldMk cId="3239627313" sldId="295"/>
            <ac:spMk id="4" creationId="{58A917A0-92AD-4C54-B1B4-919C6833A7CF}"/>
          </ac:spMkLst>
        </pc:spChg>
        <pc:spChg chg="add del mod">
          <ac:chgData name="Duc.NM215196@sis.hust.edu.vn" userId="e3cc485f-922d-4e40-8508-57653c034f65" providerId="ADAL" clId="{EF8E8BE3-5F92-4B28-B6CF-D358BE343B1D}" dt="2021-10-17T03:24:57.972" v="6619" actId="478"/>
          <ac:spMkLst>
            <pc:docMk/>
            <pc:sldMk cId="3239627313" sldId="295"/>
            <ac:spMk id="4" creationId="{DFFBAF9D-5F33-4252-BB0E-45805428D0C1}"/>
          </ac:spMkLst>
        </pc:spChg>
        <pc:spChg chg="mod">
          <ac:chgData name="Duc.NM215196@sis.hust.edu.vn" userId="e3cc485f-922d-4e40-8508-57653c034f65" providerId="ADAL" clId="{EF8E8BE3-5F92-4B28-B6CF-D358BE343B1D}" dt="2021-10-17T11:32:14.769" v="13233"/>
          <ac:spMkLst>
            <pc:docMk/>
            <pc:sldMk cId="3239627313" sldId="295"/>
            <ac:spMk id="5" creationId="{BD0E82E9-B6C8-4617-B4F2-86671B49C085}"/>
          </ac:spMkLst>
        </pc:spChg>
        <pc:spChg chg="mod">
          <ac:chgData name="Duc.NM215196@sis.hust.edu.vn" userId="e3cc485f-922d-4e40-8508-57653c034f65" providerId="ADAL" clId="{EF8E8BE3-5F92-4B28-B6CF-D358BE343B1D}" dt="2021-10-17T11:32:14.769" v="13233"/>
          <ac:spMkLst>
            <pc:docMk/>
            <pc:sldMk cId="3239627313" sldId="295"/>
            <ac:spMk id="6" creationId="{8E792B01-6719-4D34-82C2-215B71B2D645}"/>
          </ac:spMkLst>
        </pc:spChg>
        <pc:spChg chg="add mod">
          <ac:chgData name="Duc.NM215196@sis.hust.edu.vn" userId="e3cc485f-922d-4e40-8508-57653c034f65" providerId="ADAL" clId="{EF8E8BE3-5F92-4B28-B6CF-D358BE343B1D}" dt="2021-10-17T03:33:40.475" v="7796" actId="207"/>
          <ac:spMkLst>
            <pc:docMk/>
            <pc:sldMk cId="3239627313" sldId="295"/>
            <ac:spMk id="8" creationId="{86FA0A49-462A-435B-B218-7E6BD5DD92C7}"/>
          </ac:spMkLst>
        </pc:spChg>
        <pc:spChg chg="add mod">
          <ac:chgData name="Duc.NM215196@sis.hust.edu.vn" userId="e3cc485f-922d-4e40-8508-57653c034f65" providerId="ADAL" clId="{EF8E8BE3-5F92-4B28-B6CF-D358BE343B1D}" dt="2021-10-16T08:40:43.682" v="2840"/>
          <ac:spMkLst>
            <pc:docMk/>
            <pc:sldMk cId="3239627313" sldId="295"/>
            <ac:spMk id="10" creationId="{80948DCA-132F-4074-8A61-3945B13EC4AC}"/>
          </ac:spMkLst>
        </pc:spChg>
        <pc:spChg chg="add mod">
          <ac:chgData name="Duc.NM215196@sis.hust.edu.vn" userId="e3cc485f-922d-4e40-8508-57653c034f65" providerId="ADAL" clId="{EF8E8BE3-5F92-4B28-B6CF-D358BE343B1D}" dt="2021-10-16T08:40:43.682" v="2840"/>
          <ac:spMkLst>
            <pc:docMk/>
            <pc:sldMk cId="3239627313" sldId="295"/>
            <ac:spMk id="11" creationId="{B3D625AB-4F58-46B1-8452-54484AA44DC5}"/>
          </ac:spMkLst>
        </pc:spChg>
        <pc:spChg chg="mod">
          <ac:chgData name="Duc.NM215196@sis.hust.edu.vn" userId="e3cc485f-922d-4e40-8508-57653c034f65" providerId="ADAL" clId="{EF8E8BE3-5F92-4B28-B6CF-D358BE343B1D}" dt="2021-10-17T06:41:29.796" v="11826" actId="207"/>
          <ac:spMkLst>
            <pc:docMk/>
            <pc:sldMk cId="3239627313" sldId="295"/>
            <ac:spMk id="13" creationId="{90DDCCB1-B2BB-4F1F-92FD-582CBC113204}"/>
          </ac:spMkLst>
        </pc:spChg>
        <pc:spChg chg="mod">
          <ac:chgData name="Duc.NM215196@sis.hust.edu.vn" userId="e3cc485f-922d-4e40-8508-57653c034f65" providerId="ADAL" clId="{EF8E8BE3-5F92-4B28-B6CF-D358BE343B1D}" dt="2021-10-17T06:41:38.071" v="11828" actId="207"/>
          <ac:spMkLst>
            <pc:docMk/>
            <pc:sldMk cId="3239627313" sldId="295"/>
            <ac:spMk id="14" creationId="{20AACD95-1878-4333-BF3D-1D37396432A5}"/>
          </ac:spMkLst>
        </pc:spChg>
        <pc:spChg chg="add mod">
          <ac:chgData name="Duc.NM215196@sis.hust.edu.vn" userId="e3cc485f-922d-4e40-8508-57653c034f65" providerId="ADAL" clId="{EF8E8BE3-5F92-4B28-B6CF-D358BE343B1D}" dt="2021-10-17T06:09:47.482" v="11352" actId="208"/>
          <ac:spMkLst>
            <pc:docMk/>
            <pc:sldMk cId="3239627313" sldId="295"/>
            <ac:spMk id="16" creationId="{EFC2B830-62F2-4D2D-BA9D-85BF4EDAD838}"/>
          </ac:spMkLst>
        </pc:spChg>
        <pc:spChg chg="add mod">
          <ac:chgData name="Duc.NM215196@sis.hust.edu.vn" userId="e3cc485f-922d-4e40-8508-57653c034f65" providerId="ADAL" clId="{EF8E8BE3-5F92-4B28-B6CF-D358BE343B1D}" dt="2021-10-17T06:24:49.609" v="11397" actId="20577"/>
          <ac:spMkLst>
            <pc:docMk/>
            <pc:sldMk cId="3239627313" sldId="295"/>
            <ac:spMk id="17" creationId="{DD460914-556D-4DB2-BF87-31F458715BB4}"/>
          </ac:spMkLst>
        </pc:spChg>
        <pc:grpChg chg="add del mod">
          <ac:chgData name="Duc.NM215196@sis.hust.edu.vn" userId="e3cc485f-922d-4e40-8508-57653c034f65" providerId="ADAL" clId="{EF8E8BE3-5F92-4B28-B6CF-D358BE343B1D}" dt="2021-10-17T03:24:45.706" v="6615" actId="478"/>
          <ac:grpSpMkLst>
            <pc:docMk/>
            <pc:sldMk cId="3239627313" sldId="295"/>
            <ac:grpSpMk id="9" creationId="{8F492EB7-4EEB-48A2-A2F4-19592598A11E}"/>
          </ac:grpSpMkLst>
        </pc:grpChg>
        <pc:grpChg chg="add mod ord">
          <ac:chgData name="Duc.NM215196@sis.hust.edu.vn" userId="e3cc485f-922d-4e40-8508-57653c034f65" providerId="ADAL" clId="{EF8E8BE3-5F92-4B28-B6CF-D358BE343B1D}" dt="2021-10-17T06:40:40.902" v="11809" actId="207"/>
          <ac:grpSpMkLst>
            <pc:docMk/>
            <pc:sldMk cId="3239627313" sldId="295"/>
            <ac:grpSpMk id="12" creationId="{2F154269-0FE9-4BC8-8C09-EF071EAE5008}"/>
          </ac:grpSpMkLst>
        </pc:grpChg>
        <pc:grpChg chg="add mod ord">
          <ac:chgData name="Duc.NM215196@sis.hust.edu.vn" userId="e3cc485f-922d-4e40-8508-57653c034f65" providerId="ADAL" clId="{EF8E8BE3-5F92-4B28-B6CF-D358BE343B1D}" dt="2021-10-17T03:45:29.875" v="8368" actId="14100"/>
          <ac:grpSpMkLst>
            <pc:docMk/>
            <pc:sldMk cId="3239627313" sldId="295"/>
            <ac:grpSpMk id="15" creationId="{076E9AA4-91C2-411A-BB16-AE90F9932711}"/>
          </ac:grpSpMkLst>
        </pc:grpChg>
        <pc:graphicFrameChg chg="del mod modGraphic">
          <ac:chgData name="Duc.NM215196@sis.hust.edu.vn" userId="e3cc485f-922d-4e40-8508-57653c034f65" providerId="ADAL" clId="{EF8E8BE3-5F92-4B28-B6CF-D358BE343B1D}" dt="2021-10-17T03:24:56.025" v="6618" actId="478"/>
          <ac:graphicFrameMkLst>
            <pc:docMk/>
            <pc:sldMk cId="3239627313" sldId="295"/>
            <ac:graphicFrameMk id="7" creationId="{CAB83B6B-1C17-4368-AEC5-8E29796B2B88}"/>
          </ac:graphicFrameMkLst>
        </pc:graphicFrameChg>
        <pc:picChg chg="add mod">
          <ac:chgData name="Duc.NM215196@sis.hust.edu.vn" userId="e3cc485f-922d-4e40-8508-57653c034f65" providerId="ADAL" clId="{EF8E8BE3-5F92-4B28-B6CF-D358BE343B1D}" dt="2021-10-17T06:10:17.794" v="11353"/>
          <ac:picMkLst>
            <pc:docMk/>
            <pc:sldMk cId="3239627313" sldId="295"/>
            <ac:picMk id="18" creationId="{9E5F7ACF-DCC8-4815-82E3-E9AD6BD5D5FE}"/>
          </ac:picMkLst>
        </pc:picChg>
        <pc:picChg chg="add mod">
          <ac:chgData name="Duc.NM215196@sis.hust.edu.vn" userId="e3cc485f-922d-4e40-8508-57653c034f65" providerId="ADAL" clId="{EF8E8BE3-5F92-4B28-B6CF-D358BE343B1D}" dt="2021-10-17T06:10:17.794" v="11353"/>
          <ac:picMkLst>
            <pc:docMk/>
            <pc:sldMk cId="3239627313" sldId="295"/>
            <ac:picMk id="19" creationId="{7F687D36-D3E0-4240-B5F5-C23497B8CEE6}"/>
          </ac:picMkLst>
        </pc:picChg>
        <pc:picChg chg="add mod">
          <ac:chgData name="Duc.NM215196@sis.hust.edu.vn" userId="e3cc485f-922d-4e40-8508-57653c034f65" providerId="ADAL" clId="{EF8E8BE3-5F92-4B28-B6CF-D358BE343B1D}" dt="2021-10-17T06:10:17.794" v="11353"/>
          <ac:picMkLst>
            <pc:docMk/>
            <pc:sldMk cId="3239627313" sldId="295"/>
            <ac:picMk id="20" creationId="{6A0424FF-8F87-446A-99BD-1E4913840DED}"/>
          </ac:picMkLst>
        </pc:picChg>
        <pc:picChg chg="add mod">
          <ac:chgData name="Duc.NM215196@sis.hust.edu.vn" userId="e3cc485f-922d-4e40-8508-57653c034f65" providerId="ADAL" clId="{EF8E8BE3-5F92-4B28-B6CF-D358BE343B1D}" dt="2021-10-17T06:10:17.794" v="11353"/>
          <ac:picMkLst>
            <pc:docMk/>
            <pc:sldMk cId="3239627313" sldId="295"/>
            <ac:picMk id="21" creationId="{F17066BF-9AD2-4931-9686-302EF8DDE0E3}"/>
          </ac:picMkLst>
        </pc:picChg>
      </pc:sldChg>
      <pc:sldChg chg="addSp delSp modSp add mod modTransition setBg addAnim delAnim modAnim">
        <pc:chgData name="Duc.NM215196@sis.hust.edu.vn" userId="e3cc485f-922d-4e40-8508-57653c034f65" providerId="ADAL" clId="{EF8E8BE3-5F92-4B28-B6CF-D358BE343B1D}" dt="2021-10-17T15:30:20.063" v="13903"/>
        <pc:sldMkLst>
          <pc:docMk/>
          <pc:sldMk cId="3399013226" sldId="296"/>
        </pc:sldMkLst>
        <pc:spChg chg="mod">
          <ac:chgData name="Duc.NM215196@sis.hust.edu.vn" userId="e3cc485f-922d-4e40-8508-57653c034f65" providerId="ADAL" clId="{EF8E8BE3-5F92-4B28-B6CF-D358BE343B1D}" dt="2021-10-17T11:36:12.622" v="13275" actId="207"/>
          <ac:spMkLst>
            <pc:docMk/>
            <pc:sldMk cId="3399013226" sldId="296"/>
            <ac:spMk id="2" creationId="{793B165A-935D-4CFE-81AD-27E617156100}"/>
          </ac:spMkLst>
        </pc:spChg>
        <pc:spChg chg="add del mod">
          <ac:chgData name="Duc.NM215196@sis.hust.edu.vn" userId="e3cc485f-922d-4e40-8508-57653c034f65" providerId="ADAL" clId="{EF8E8BE3-5F92-4B28-B6CF-D358BE343B1D}" dt="2021-10-17T03:20:03.060" v="6248" actId="478"/>
          <ac:spMkLst>
            <pc:docMk/>
            <pc:sldMk cId="3399013226" sldId="296"/>
            <ac:spMk id="4" creationId="{38251CA1-3313-4542-B579-699CD18B64F7}"/>
          </ac:spMkLst>
        </pc:spChg>
        <pc:spChg chg="del">
          <ac:chgData name="Duc.NM215196@sis.hust.edu.vn" userId="e3cc485f-922d-4e40-8508-57653c034f65" providerId="ADAL" clId="{EF8E8BE3-5F92-4B28-B6CF-D358BE343B1D}" dt="2021-10-14T03:07:50.517" v="656" actId="478"/>
          <ac:spMkLst>
            <pc:docMk/>
            <pc:sldMk cId="3399013226" sldId="296"/>
            <ac:spMk id="4" creationId="{58A917A0-92AD-4C54-B1B4-919C6833A7CF}"/>
          </ac:spMkLst>
        </pc:spChg>
        <pc:spChg chg="mod">
          <ac:chgData name="Duc.NM215196@sis.hust.edu.vn" userId="e3cc485f-922d-4e40-8508-57653c034f65" providerId="ADAL" clId="{EF8E8BE3-5F92-4B28-B6CF-D358BE343B1D}" dt="2021-10-17T11:32:14.769" v="13233"/>
          <ac:spMkLst>
            <pc:docMk/>
            <pc:sldMk cId="3399013226" sldId="296"/>
            <ac:spMk id="5" creationId="{BD0E82E9-B6C8-4617-B4F2-86671B49C085}"/>
          </ac:spMkLst>
        </pc:spChg>
        <pc:spChg chg="mod">
          <ac:chgData name="Duc.NM215196@sis.hust.edu.vn" userId="e3cc485f-922d-4e40-8508-57653c034f65" providerId="ADAL" clId="{EF8E8BE3-5F92-4B28-B6CF-D358BE343B1D}" dt="2021-10-17T11:32:14.769" v="13233"/>
          <ac:spMkLst>
            <pc:docMk/>
            <pc:sldMk cId="3399013226" sldId="296"/>
            <ac:spMk id="6" creationId="{8E792B01-6719-4D34-82C2-215B71B2D645}"/>
          </ac:spMkLst>
        </pc:spChg>
        <pc:spChg chg="add mod">
          <ac:chgData name="Duc.NM215196@sis.hust.edu.vn" userId="e3cc485f-922d-4e40-8508-57653c034f65" providerId="ADAL" clId="{EF8E8BE3-5F92-4B28-B6CF-D358BE343B1D}" dt="2021-10-17T03:44:05.829" v="8358" actId="1076"/>
          <ac:spMkLst>
            <pc:docMk/>
            <pc:sldMk cId="3399013226" sldId="296"/>
            <ac:spMk id="8" creationId="{3CFEE8AF-ADEC-4CF0-9873-A6173996F65F}"/>
          </ac:spMkLst>
        </pc:spChg>
        <pc:spChg chg="add mod">
          <ac:chgData name="Duc.NM215196@sis.hust.edu.vn" userId="e3cc485f-922d-4e40-8508-57653c034f65" providerId="ADAL" clId="{EF8E8BE3-5F92-4B28-B6CF-D358BE343B1D}" dt="2021-10-16T08:44:59.687" v="2935"/>
          <ac:spMkLst>
            <pc:docMk/>
            <pc:sldMk cId="3399013226" sldId="296"/>
            <ac:spMk id="10" creationId="{BBBFC772-CD02-4887-A4F1-CA1B00230338}"/>
          </ac:spMkLst>
        </pc:spChg>
        <pc:spChg chg="add mod">
          <ac:chgData name="Duc.NM215196@sis.hust.edu.vn" userId="e3cc485f-922d-4e40-8508-57653c034f65" providerId="ADAL" clId="{EF8E8BE3-5F92-4B28-B6CF-D358BE343B1D}" dt="2021-10-16T08:44:59.687" v="2935"/>
          <ac:spMkLst>
            <pc:docMk/>
            <pc:sldMk cId="3399013226" sldId="296"/>
            <ac:spMk id="11" creationId="{2625F3F0-6FC6-4AD1-8C6C-AA116106D363}"/>
          </ac:spMkLst>
        </pc:spChg>
        <pc:spChg chg="add del mod topLvl">
          <ac:chgData name="Duc.NM215196@sis.hust.edu.vn" userId="e3cc485f-922d-4e40-8508-57653c034f65" providerId="ADAL" clId="{EF8E8BE3-5F92-4B28-B6CF-D358BE343B1D}" dt="2021-10-17T06:27:57.037" v="11545" actId="478"/>
          <ac:spMkLst>
            <pc:docMk/>
            <pc:sldMk cId="3399013226" sldId="296"/>
            <ac:spMk id="13" creationId="{5F55D39D-A5FB-4103-B3C6-2DB815311A9B}"/>
          </ac:spMkLst>
        </pc:spChg>
        <pc:spChg chg="add del mod topLvl">
          <ac:chgData name="Duc.NM215196@sis.hust.edu.vn" userId="e3cc485f-922d-4e40-8508-57653c034f65" providerId="ADAL" clId="{EF8E8BE3-5F92-4B28-B6CF-D358BE343B1D}" dt="2021-10-17T06:27:49.612" v="11542" actId="21"/>
          <ac:spMkLst>
            <pc:docMk/>
            <pc:sldMk cId="3399013226" sldId="296"/>
            <ac:spMk id="14" creationId="{5F557097-4A39-4B2E-BF92-3B9E414FBB24}"/>
          </ac:spMkLst>
        </pc:spChg>
        <pc:spChg chg="add del mod">
          <ac:chgData name="Duc.NM215196@sis.hust.edu.vn" userId="e3cc485f-922d-4e40-8508-57653c034f65" providerId="ADAL" clId="{EF8E8BE3-5F92-4B28-B6CF-D358BE343B1D}" dt="2021-10-17T03:19:46.816" v="6243" actId="478"/>
          <ac:spMkLst>
            <pc:docMk/>
            <pc:sldMk cId="3399013226" sldId="296"/>
            <ac:spMk id="15" creationId="{F7EC82FD-5651-44B4-86FF-7B1696F5704E}"/>
          </ac:spMkLst>
        </pc:spChg>
        <pc:spChg chg="add mod">
          <ac:chgData name="Duc.NM215196@sis.hust.edu.vn" userId="e3cc485f-922d-4e40-8508-57653c034f65" providerId="ADAL" clId="{EF8E8BE3-5F92-4B28-B6CF-D358BE343B1D}" dt="2021-10-17T05:53:35.302" v="11236" actId="207"/>
          <ac:spMkLst>
            <pc:docMk/>
            <pc:sldMk cId="3399013226" sldId="296"/>
            <ac:spMk id="17" creationId="{8E786FDE-F84D-4A00-B116-63F9B4149F31}"/>
          </ac:spMkLst>
        </pc:spChg>
        <pc:spChg chg="add mod">
          <ac:chgData name="Duc.NM215196@sis.hust.edu.vn" userId="e3cc485f-922d-4e40-8508-57653c034f65" providerId="ADAL" clId="{EF8E8BE3-5F92-4B28-B6CF-D358BE343B1D}" dt="2021-10-17T06:26:32.169" v="11412" actId="20577"/>
          <ac:spMkLst>
            <pc:docMk/>
            <pc:sldMk cId="3399013226" sldId="296"/>
            <ac:spMk id="18" creationId="{89445051-5865-4882-BDD0-6B83E794E5B4}"/>
          </ac:spMkLst>
        </pc:spChg>
        <pc:spChg chg="add del mod">
          <ac:chgData name="Duc.NM215196@sis.hust.edu.vn" userId="e3cc485f-922d-4e40-8508-57653c034f65" providerId="ADAL" clId="{EF8E8BE3-5F92-4B28-B6CF-D358BE343B1D}" dt="2021-10-17T03:20:18.173" v="6254" actId="478"/>
          <ac:spMkLst>
            <pc:docMk/>
            <pc:sldMk cId="3399013226" sldId="296"/>
            <ac:spMk id="20" creationId="{C19F3BED-F45A-49A0-9368-8A103ACF42FD}"/>
          </ac:spMkLst>
        </pc:spChg>
        <pc:spChg chg="add mod">
          <ac:chgData name="Duc.NM215196@sis.hust.edu.vn" userId="e3cc485f-922d-4e40-8508-57653c034f65" providerId="ADAL" clId="{EF8E8BE3-5F92-4B28-B6CF-D358BE343B1D}" dt="2021-10-17T06:35:39.808" v="11791" actId="948"/>
          <ac:spMkLst>
            <pc:docMk/>
            <pc:sldMk cId="3399013226" sldId="296"/>
            <ac:spMk id="21" creationId="{A3F8544B-3766-4484-ADF9-566671D5B848}"/>
          </ac:spMkLst>
        </pc:spChg>
        <pc:grpChg chg="add del mod">
          <ac:chgData name="Duc.NM215196@sis.hust.edu.vn" userId="e3cc485f-922d-4e40-8508-57653c034f65" providerId="ADAL" clId="{EF8E8BE3-5F92-4B28-B6CF-D358BE343B1D}" dt="2021-10-17T03:17:25.721" v="6001" actId="478"/>
          <ac:grpSpMkLst>
            <pc:docMk/>
            <pc:sldMk cId="3399013226" sldId="296"/>
            <ac:grpSpMk id="9" creationId="{AD19DCD3-F928-4772-A90C-DA975176E643}"/>
          </ac:grpSpMkLst>
        </pc:grpChg>
        <pc:grpChg chg="add del mod">
          <ac:chgData name="Duc.NM215196@sis.hust.edu.vn" userId="e3cc485f-922d-4e40-8508-57653c034f65" providerId="ADAL" clId="{EF8E8BE3-5F92-4B28-B6CF-D358BE343B1D}" dt="2021-10-17T06:27:49.612" v="11542" actId="21"/>
          <ac:grpSpMkLst>
            <pc:docMk/>
            <pc:sldMk cId="3399013226" sldId="296"/>
            <ac:grpSpMk id="12" creationId="{DBB63753-E994-4651-8423-F723237EA6F8}"/>
          </ac:grpSpMkLst>
        </pc:grpChg>
        <pc:grpChg chg="add del mod">
          <ac:chgData name="Duc.NM215196@sis.hust.edu.vn" userId="e3cc485f-922d-4e40-8508-57653c034f65" providerId="ADAL" clId="{EF8E8BE3-5F92-4B28-B6CF-D358BE343B1D}" dt="2021-10-17T06:26:35.269" v="11414" actId="478"/>
          <ac:grpSpMkLst>
            <pc:docMk/>
            <pc:sldMk cId="3399013226" sldId="296"/>
            <ac:grpSpMk id="16" creationId="{8AEC1FDE-0BDC-436F-96EA-A65E6EA95B99}"/>
          </ac:grpSpMkLst>
        </pc:grpChg>
        <pc:graphicFrameChg chg="add del mod modGraphic">
          <ac:chgData name="Duc.NM215196@sis.hust.edu.vn" userId="e3cc485f-922d-4e40-8508-57653c034f65" providerId="ADAL" clId="{EF8E8BE3-5F92-4B28-B6CF-D358BE343B1D}" dt="2021-10-17T03:20:10.905" v="6251" actId="478"/>
          <ac:graphicFrameMkLst>
            <pc:docMk/>
            <pc:sldMk cId="3399013226" sldId="296"/>
            <ac:graphicFrameMk id="7" creationId="{CAB83B6B-1C17-4368-AEC5-8E29796B2B88}"/>
          </ac:graphicFrameMkLst>
        </pc:graphicFrameChg>
        <pc:graphicFrameChg chg="add mod modGraphic">
          <ac:chgData name="Duc.NM215196@sis.hust.edu.vn" userId="e3cc485f-922d-4e40-8508-57653c034f65" providerId="ADAL" clId="{EF8E8BE3-5F92-4B28-B6CF-D358BE343B1D}" dt="2021-10-17T06:47:44.604" v="11858" actId="113"/>
          <ac:graphicFrameMkLst>
            <pc:docMk/>
            <pc:sldMk cId="3399013226" sldId="296"/>
            <ac:graphicFrameMk id="22" creationId="{C4AA2229-BBF0-4407-A764-B049B81CE115}"/>
          </ac:graphicFrameMkLst>
        </pc:graphicFrameChg>
        <pc:picChg chg="add mod">
          <ac:chgData name="Duc.NM215196@sis.hust.edu.vn" userId="e3cc485f-922d-4e40-8508-57653c034f65" providerId="ADAL" clId="{EF8E8BE3-5F92-4B28-B6CF-D358BE343B1D}" dt="2021-10-17T08:15:33.307" v="12744"/>
          <ac:picMkLst>
            <pc:docMk/>
            <pc:sldMk cId="3399013226" sldId="296"/>
            <ac:picMk id="23" creationId="{501648ED-864D-43DE-A72F-DAD472D6C4E9}"/>
          </ac:picMkLst>
        </pc:picChg>
        <pc:picChg chg="add mod">
          <ac:chgData name="Duc.NM215196@sis.hust.edu.vn" userId="e3cc485f-922d-4e40-8508-57653c034f65" providerId="ADAL" clId="{EF8E8BE3-5F92-4B28-B6CF-D358BE343B1D}" dt="2021-10-17T08:15:33.307" v="12744"/>
          <ac:picMkLst>
            <pc:docMk/>
            <pc:sldMk cId="3399013226" sldId="296"/>
            <ac:picMk id="24" creationId="{4A7A7BFD-30B1-404B-AD60-9DD09FA66624}"/>
          </ac:picMkLst>
        </pc:picChg>
        <pc:picChg chg="add mod">
          <ac:chgData name="Duc.NM215196@sis.hust.edu.vn" userId="e3cc485f-922d-4e40-8508-57653c034f65" providerId="ADAL" clId="{EF8E8BE3-5F92-4B28-B6CF-D358BE343B1D}" dt="2021-10-17T08:15:33.307" v="12744"/>
          <ac:picMkLst>
            <pc:docMk/>
            <pc:sldMk cId="3399013226" sldId="296"/>
            <ac:picMk id="25" creationId="{84485B06-17E5-4C43-B910-A377CB18C561}"/>
          </ac:picMkLst>
        </pc:picChg>
        <pc:picChg chg="add mod">
          <ac:chgData name="Duc.NM215196@sis.hust.edu.vn" userId="e3cc485f-922d-4e40-8508-57653c034f65" providerId="ADAL" clId="{EF8E8BE3-5F92-4B28-B6CF-D358BE343B1D}" dt="2021-10-17T08:15:33.307" v="12744"/>
          <ac:picMkLst>
            <pc:docMk/>
            <pc:sldMk cId="3399013226" sldId="296"/>
            <ac:picMk id="26" creationId="{D0D63A58-A832-4F6B-B0AD-2BF88E55596E}"/>
          </ac:picMkLst>
        </pc:picChg>
      </pc:sldChg>
      <pc:sldChg chg="addSp delSp modSp add del mod modTransition delAnim modAnim">
        <pc:chgData name="Duc.NM215196@sis.hust.edu.vn" userId="e3cc485f-922d-4e40-8508-57653c034f65" providerId="ADAL" clId="{EF8E8BE3-5F92-4B28-B6CF-D358BE343B1D}" dt="2021-10-17T06:30:20.430" v="11621" actId="47"/>
        <pc:sldMkLst>
          <pc:docMk/>
          <pc:sldMk cId="2002748826" sldId="297"/>
        </pc:sldMkLst>
        <pc:spChg chg="mod">
          <ac:chgData name="Duc.NM215196@sis.hust.edu.vn" userId="e3cc485f-922d-4e40-8508-57653c034f65" providerId="ADAL" clId="{EF8E8BE3-5F92-4B28-B6CF-D358BE343B1D}" dt="2021-10-17T03:41:54.179" v="8339" actId="1076"/>
          <ac:spMkLst>
            <pc:docMk/>
            <pc:sldMk cId="2002748826" sldId="297"/>
            <ac:spMk id="2" creationId="{793B165A-935D-4CFE-81AD-27E617156100}"/>
          </ac:spMkLst>
        </pc:spChg>
        <pc:spChg chg="del">
          <ac:chgData name="Duc.NM215196@sis.hust.edu.vn" userId="e3cc485f-922d-4e40-8508-57653c034f65" providerId="ADAL" clId="{EF8E8BE3-5F92-4B28-B6CF-D358BE343B1D}" dt="2021-10-14T03:07:59.799" v="657" actId="478"/>
          <ac:spMkLst>
            <pc:docMk/>
            <pc:sldMk cId="2002748826" sldId="297"/>
            <ac:spMk id="4" creationId="{58A917A0-92AD-4C54-B1B4-919C6833A7CF}"/>
          </ac:spMkLst>
        </pc:spChg>
        <pc:spChg chg="add del mod">
          <ac:chgData name="Duc.NM215196@sis.hust.edu.vn" userId="e3cc485f-922d-4e40-8508-57653c034f65" providerId="ADAL" clId="{EF8E8BE3-5F92-4B28-B6CF-D358BE343B1D}" dt="2021-10-17T03:35:07.189" v="7818" actId="478"/>
          <ac:spMkLst>
            <pc:docMk/>
            <pc:sldMk cId="2002748826" sldId="297"/>
            <ac:spMk id="4" creationId="{AC165F06-85E2-4A78-9165-E6EAAB5AAF92}"/>
          </ac:spMkLst>
        </pc:spChg>
        <pc:spChg chg="mod">
          <ac:chgData name="Duc.NM215196@sis.hust.edu.vn" userId="e3cc485f-922d-4e40-8508-57653c034f65" providerId="ADAL" clId="{EF8E8BE3-5F92-4B28-B6CF-D358BE343B1D}" dt="2021-10-14T04:18:32.268" v="1299" actId="207"/>
          <ac:spMkLst>
            <pc:docMk/>
            <pc:sldMk cId="2002748826" sldId="297"/>
            <ac:spMk id="5" creationId="{BD0E82E9-B6C8-4617-B4F2-86671B49C085}"/>
          </ac:spMkLst>
        </pc:spChg>
        <pc:spChg chg="mod">
          <ac:chgData name="Duc.NM215196@sis.hust.edu.vn" userId="e3cc485f-922d-4e40-8508-57653c034f65" providerId="ADAL" clId="{EF8E8BE3-5F92-4B28-B6CF-D358BE343B1D}" dt="2021-10-14T04:18:36.158" v="1300" actId="207"/>
          <ac:spMkLst>
            <pc:docMk/>
            <pc:sldMk cId="2002748826" sldId="297"/>
            <ac:spMk id="6" creationId="{8E792B01-6719-4D34-82C2-215B71B2D645}"/>
          </ac:spMkLst>
        </pc:spChg>
        <pc:spChg chg="add mod">
          <ac:chgData name="Duc.NM215196@sis.hust.edu.vn" userId="e3cc485f-922d-4e40-8508-57653c034f65" providerId="ADAL" clId="{EF8E8BE3-5F92-4B28-B6CF-D358BE343B1D}" dt="2021-10-17T03:44:17.973" v="8359" actId="1076"/>
          <ac:spMkLst>
            <pc:docMk/>
            <pc:sldMk cId="2002748826" sldId="297"/>
            <ac:spMk id="8" creationId="{35E03579-3FE2-4871-BF53-494A8BA29065}"/>
          </ac:spMkLst>
        </pc:spChg>
        <pc:spChg chg="add mod">
          <ac:chgData name="Duc.NM215196@sis.hust.edu.vn" userId="e3cc485f-922d-4e40-8508-57653c034f65" providerId="ADAL" clId="{EF8E8BE3-5F92-4B28-B6CF-D358BE343B1D}" dt="2021-10-17T05:53:41.411" v="11237" actId="207"/>
          <ac:spMkLst>
            <pc:docMk/>
            <pc:sldMk cId="2002748826" sldId="297"/>
            <ac:spMk id="10" creationId="{BB33A1BD-303C-4F2A-B7D6-FE3EB6BA4534}"/>
          </ac:spMkLst>
        </pc:spChg>
        <pc:spChg chg="add mod">
          <ac:chgData name="Duc.NM215196@sis.hust.edu.vn" userId="e3cc485f-922d-4e40-8508-57653c034f65" providerId="ADAL" clId="{EF8E8BE3-5F92-4B28-B6CF-D358BE343B1D}" dt="2021-10-17T05:53:41.411" v="11237" actId="207"/>
          <ac:spMkLst>
            <pc:docMk/>
            <pc:sldMk cId="2002748826" sldId="297"/>
            <ac:spMk id="11" creationId="{6BFE1D2C-88C0-4A65-95F7-3CC0F0E67863}"/>
          </ac:spMkLst>
        </pc:spChg>
        <pc:spChg chg="add mod">
          <ac:chgData name="Duc.NM215196@sis.hust.edu.vn" userId="e3cc485f-922d-4e40-8508-57653c034f65" providerId="ADAL" clId="{EF8E8BE3-5F92-4B28-B6CF-D358BE343B1D}" dt="2021-10-17T06:08:55.396" v="11345" actId="208"/>
          <ac:spMkLst>
            <pc:docMk/>
            <pc:sldMk cId="2002748826" sldId="297"/>
            <ac:spMk id="13" creationId="{E2AF8F74-19E6-4F0C-BB41-D4D9A211F92B}"/>
          </ac:spMkLst>
        </pc:spChg>
        <pc:spChg chg="add mod">
          <ac:chgData name="Duc.NM215196@sis.hust.edu.vn" userId="e3cc485f-922d-4e40-8508-57653c034f65" providerId="ADAL" clId="{EF8E8BE3-5F92-4B28-B6CF-D358BE343B1D}" dt="2021-10-17T06:28:31.510" v="11574" actId="21"/>
          <ac:spMkLst>
            <pc:docMk/>
            <pc:sldMk cId="2002748826" sldId="297"/>
            <ac:spMk id="14" creationId="{E6FDC2E3-1551-4D7B-A375-CE68A1F7EB6D}"/>
          </ac:spMkLst>
        </pc:spChg>
        <pc:grpChg chg="add mod ord">
          <ac:chgData name="Duc.NM215196@sis.hust.edu.vn" userId="e3cc485f-922d-4e40-8508-57653c034f65" providerId="ADAL" clId="{EF8E8BE3-5F92-4B28-B6CF-D358BE343B1D}" dt="2021-10-17T05:53:41.411" v="11237" actId="207"/>
          <ac:grpSpMkLst>
            <pc:docMk/>
            <pc:sldMk cId="2002748826" sldId="297"/>
            <ac:grpSpMk id="9" creationId="{1100A940-A7AE-45B5-B7DA-579F3D00A670}"/>
          </ac:grpSpMkLst>
        </pc:grpChg>
        <pc:grpChg chg="add mod">
          <ac:chgData name="Duc.NM215196@sis.hust.edu.vn" userId="e3cc485f-922d-4e40-8508-57653c034f65" providerId="ADAL" clId="{EF8E8BE3-5F92-4B28-B6CF-D358BE343B1D}" dt="2021-10-17T03:36:18.990" v="8013" actId="1076"/>
          <ac:grpSpMkLst>
            <pc:docMk/>
            <pc:sldMk cId="2002748826" sldId="297"/>
            <ac:grpSpMk id="12" creationId="{EF6DBA97-3EFB-43BA-A95A-894835F81E83}"/>
          </ac:grpSpMkLst>
        </pc:grpChg>
        <pc:graphicFrameChg chg="del mod modGraphic">
          <ac:chgData name="Duc.NM215196@sis.hust.edu.vn" userId="e3cc485f-922d-4e40-8508-57653c034f65" providerId="ADAL" clId="{EF8E8BE3-5F92-4B28-B6CF-D358BE343B1D}" dt="2021-10-17T03:35:04.106" v="7816" actId="478"/>
          <ac:graphicFrameMkLst>
            <pc:docMk/>
            <pc:sldMk cId="2002748826" sldId="297"/>
            <ac:graphicFrameMk id="7" creationId="{CAB83B6B-1C17-4368-AEC5-8E29796B2B88}"/>
          </ac:graphicFrameMkLst>
        </pc:graphicFrameChg>
      </pc:sldChg>
      <pc:sldChg chg="addSp delSp modSp add del mod modTransition modAnim">
        <pc:chgData name="Duc.NM215196@sis.hust.edu.vn" userId="e3cc485f-922d-4e40-8508-57653c034f65" providerId="ADAL" clId="{EF8E8BE3-5F92-4B28-B6CF-D358BE343B1D}" dt="2021-10-17T04:38:01.869" v="10850" actId="47"/>
        <pc:sldMkLst>
          <pc:docMk/>
          <pc:sldMk cId="884680991" sldId="298"/>
        </pc:sldMkLst>
        <pc:spChg chg="mod">
          <ac:chgData name="Duc.NM215196@sis.hust.edu.vn" userId="e3cc485f-922d-4e40-8508-57653c034f65" providerId="ADAL" clId="{EF8E8BE3-5F92-4B28-B6CF-D358BE343B1D}" dt="2021-10-14T03:45:24.305" v="1013"/>
          <ac:spMkLst>
            <pc:docMk/>
            <pc:sldMk cId="884680991" sldId="298"/>
            <ac:spMk id="2" creationId="{793B165A-935D-4CFE-81AD-27E617156100}"/>
          </ac:spMkLst>
        </pc:spChg>
        <pc:spChg chg="del">
          <ac:chgData name="Duc.NM215196@sis.hust.edu.vn" userId="e3cc485f-922d-4e40-8508-57653c034f65" providerId="ADAL" clId="{EF8E8BE3-5F92-4B28-B6CF-D358BE343B1D}" dt="2021-10-14T03:08:04.752" v="658" actId="478"/>
          <ac:spMkLst>
            <pc:docMk/>
            <pc:sldMk cId="884680991" sldId="298"/>
            <ac:spMk id="4" creationId="{58A917A0-92AD-4C54-B1B4-919C6833A7CF}"/>
          </ac:spMkLst>
        </pc:spChg>
        <pc:spChg chg="mod">
          <ac:chgData name="Duc.NM215196@sis.hust.edu.vn" userId="e3cc485f-922d-4e40-8508-57653c034f65" providerId="ADAL" clId="{EF8E8BE3-5F92-4B28-B6CF-D358BE343B1D}" dt="2021-10-14T04:18:56.653" v="1303" actId="207"/>
          <ac:spMkLst>
            <pc:docMk/>
            <pc:sldMk cId="884680991" sldId="298"/>
            <ac:spMk id="5" creationId="{BD0E82E9-B6C8-4617-B4F2-86671B49C085}"/>
          </ac:spMkLst>
        </pc:spChg>
        <pc:spChg chg="mod">
          <ac:chgData name="Duc.NM215196@sis.hust.edu.vn" userId="e3cc485f-922d-4e40-8508-57653c034f65" providerId="ADAL" clId="{EF8E8BE3-5F92-4B28-B6CF-D358BE343B1D}" dt="2021-10-14T04:19:01.076" v="1304" actId="207"/>
          <ac:spMkLst>
            <pc:docMk/>
            <pc:sldMk cId="884680991" sldId="298"/>
            <ac:spMk id="6" creationId="{8E792B01-6719-4D34-82C2-215B71B2D645}"/>
          </ac:spMkLst>
        </pc:spChg>
        <pc:spChg chg="add del mod">
          <ac:chgData name="Duc.NM215196@sis.hust.edu.vn" userId="e3cc485f-922d-4e40-8508-57653c034f65" providerId="ADAL" clId="{EF8E8BE3-5F92-4B28-B6CF-D358BE343B1D}" dt="2021-10-14T02:36:07.816" v="497" actId="1032"/>
          <ac:spMkLst>
            <pc:docMk/>
            <pc:sldMk cId="884680991" sldId="298"/>
            <ac:spMk id="8" creationId="{48CC0D0F-DB81-486A-A113-6C565F05A3BF}"/>
          </ac:spMkLst>
        </pc:spChg>
        <pc:spChg chg="add mod">
          <ac:chgData name="Duc.NM215196@sis.hust.edu.vn" userId="e3cc485f-922d-4e40-8508-57653c034f65" providerId="ADAL" clId="{EF8E8BE3-5F92-4B28-B6CF-D358BE343B1D}" dt="2021-10-16T08:48:16.513" v="3124"/>
          <ac:spMkLst>
            <pc:docMk/>
            <pc:sldMk cId="884680991" sldId="298"/>
            <ac:spMk id="8" creationId="{CEC1C429-EF1C-40FE-A856-D9B74CB2F2BB}"/>
          </ac:spMkLst>
        </pc:spChg>
        <pc:spChg chg="add mod">
          <ac:chgData name="Duc.NM215196@sis.hust.edu.vn" userId="e3cc485f-922d-4e40-8508-57653c034f65" providerId="ADAL" clId="{EF8E8BE3-5F92-4B28-B6CF-D358BE343B1D}" dt="2021-10-16T08:48:16.513" v="3124"/>
          <ac:spMkLst>
            <pc:docMk/>
            <pc:sldMk cId="884680991" sldId="298"/>
            <ac:spMk id="9" creationId="{4846A6EC-0D74-42EB-A393-2155C281B5C5}"/>
          </ac:spMkLst>
        </pc:spChg>
        <pc:spChg chg="add mod">
          <ac:chgData name="Duc.NM215196@sis.hust.edu.vn" userId="e3cc485f-922d-4e40-8508-57653c034f65" providerId="ADAL" clId="{EF8E8BE3-5F92-4B28-B6CF-D358BE343B1D}" dt="2021-10-16T08:48:26.263" v="3127"/>
          <ac:spMkLst>
            <pc:docMk/>
            <pc:sldMk cId="884680991" sldId="298"/>
            <ac:spMk id="11" creationId="{8A0A7259-1059-4A62-A272-A9162C4989AC}"/>
          </ac:spMkLst>
        </pc:spChg>
        <pc:spChg chg="add del mod">
          <ac:chgData name="Duc.NM215196@sis.hust.edu.vn" userId="e3cc485f-922d-4e40-8508-57653c034f65" providerId="ADAL" clId="{EF8E8BE3-5F92-4B28-B6CF-D358BE343B1D}" dt="2021-10-14T02:38:06.816" v="507" actId="1032"/>
          <ac:spMkLst>
            <pc:docMk/>
            <pc:sldMk cId="884680991" sldId="298"/>
            <ac:spMk id="11" creationId="{91688549-6C41-464B-BC77-7862395B2E1B}"/>
          </ac:spMkLst>
        </pc:spChg>
        <pc:spChg chg="add mod">
          <ac:chgData name="Duc.NM215196@sis.hust.edu.vn" userId="e3cc485f-922d-4e40-8508-57653c034f65" providerId="ADAL" clId="{EF8E8BE3-5F92-4B28-B6CF-D358BE343B1D}" dt="2021-10-14T04:18:53.925" v="1302" actId="207"/>
          <ac:spMkLst>
            <pc:docMk/>
            <pc:sldMk cId="884680991" sldId="298"/>
            <ac:spMk id="13" creationId="{D4F5B30F-9A6B-4A5D-AA68-9A9944F001E7}"/>
          </ac:spMkLst>
        </pc:spChg>
        <pc:spChg chg="add mod">
          <ac:chgData name="Duc.NM215196@sis.hust.edu.vn" userId="e3cc485f-922d-4e40-8508-57653c034f65" providerId="ADAL" clId="{EF8E8BE3-5F92-4B28-B6CF-D358BE343B1D}" dt="2021-10-16T08:48:26.263" v="3127"/>
          <ac:spMkLst>
            <pc:docMk/>
            <pc:sldMk cId="884680991" sldId="298"/>
            <ac:spMk id="14" creationId="{C76BB7EE-35B4-444D-9E9C-D15CC72841A7}"/>
          </ac:spMkLst>
        </pc:spChg>
        <pc:spChg chg="add mod">
          <ac:chgData name="Duc.NM215196@sis.hust.edu.vn" userId="e3cc485f-922d-4e40-8508-57653c034f65" providerId="ADAL" clId="{EF8E8BE3-5F92-4B28-B6CF-D358BE343B1D}" dt="2021-10-16T08:48:28.349" v="3128"/>
          <ac:spMkLst>
            <pc:docMk/>
            <pc:sldMk cId="884680991" sldId="298"/>
            <ac:spMk id="16" creationId="{2A9ACCF4-42C2-439A-B1E9-F1CF75ED75E1}"/>
          </ac:spMkLst>
        </pc:spChg>
        <pc:spChg chg="add mod">
          <ac:chgData name="Duc.NM215196@sis.hust.edu.vn" userId="e3cc485f-922d-4e40-8508-57653c034f65" providerId="ADAL" clId="{EF8E8BE3-5F92-4B28-B6CF-D358BE343B1D}" dt="2021-10-16T08:48:28.349" v="3128"/>
          <ac:spMkLst>
            <pc:docMk/>
            <pc:sldMk cId="884680991" sldId="298"/>
            <ac:spMk id="17" creationId="{0AA52755-9C19-4BD5-A394-C0F5FD857849}"/>
          </ac:spMkLst>
        </pc:spChg>
        <pc:spChg chg="add mod">
          <ac:chgData name="Duc.NM215196@sis.hust.edu.vn" userId="e3cc485f-922d-4e40-8508-57653c034f65" providerId="ADAL" clId="{EF8E8BE3-5F92-4B28-B6CF-D358BE343B1D}" dt="2021-10-16T08:48:46.381" v="3130"/>
          <ac:spMkLst>
            <pc:docMk/>
            <pc:sldMk cId="884680991" sldId="298"/>
            <ac:spMk id="19" creationId="{EF430294-FB27-4400-A00A-CCF744DBD202}"/>
          </ac:spMkLst>
        </pc:spChg>
        <pc:spChg chg="add mod">
          <ac:chgData name="Duc.NM215196@sis.hust.edu.vn" userId="e3cc485f-922d-4e40-8508-57653c034f65" providerId="ADAL" clId="{EF8E8BE3-5F92-4B28-B6CF-D358BE343B1D}" dt="2021-10-16T08:48:46.381" v="3130"/>
          <ac:spMkLst>
            <pc:docMk/>
            <pc:sldMk cId="884680991" sldId="298"/>
            <ac:spMk id="20" creationId="{4C68A23B-DAA5-49EE-BFED-DF100521E43B}"/>
          </ac:spMkLst>
        </pc:spChg>
        <pc:spChg chg="add mod">
          <ac:chgData name="Duc.NM215196@sis.hust.edu.vn" userId="e3cc485f-922d-4e40-8508-57653c034f65" providerId="ADAL" clId="{EF8E8BE3-5F92-4B28-B6CF-D358BE343B1D}" dt="2021-10-16T08:50:53.214" v="3265"/>
          <ac:spMkLst>
            <pc:docMk/>
            <pc:sldMk cId="884680991" sldId="298"/>
            <ac:spMk id="22" creationId="{1CEDDCD8-1526-492C-8C2D-E191946599D3}"/>
          </ac:spMkLst>
        </pc:spChg>
        <pc:spChg chg="add mod">
          <ac:chgData name="Duc.NM215196@sis.hust.edu.vn" userId="e3cc485f-922d-4e40-8508-57653c034f65" providerId="ADAL" clId="{EF8E8BE3-5F92-4B28-B6CF-D358BE343B1D}" dt="2021-10-16T08:50:53.214" v="3265"/>
          <ac:spMkLst>
            <pc:docMk/>
            <pc:sldMk cId="884680991" sldId="298"/>
            <ac:spMk id="23" creationId="{BF01A2B2-654D-4306-873B-1B343CE0B06B}"/>
          </ac:spMkLst>
        </pc:spChg>
        <pc:spChg chg="add mod">
          <ac:chgData name="Duc.NM215196@sis.hust.edu.vn" userId="e3cc485f-922d-4e40-8508-57653c034f65" providerId="ADAL" clId="{EF8E8BE3-5F92-4B28-B6CF-D358BE343B1D}" dt="2021-10-16T08:51:01.794" v="3266"/>
          <ac:spMkLst>
            <pc:docMk/>
            <pc:sldMk cId="884680991" sldId="298"/>
            <ac:spMk id="25" creationId="{CB91B795-3336-4B76-99DA-8D196EEB1490}"/>
          </ac:spMkLst>
        </pc:spChg>
        <pc:spChg chg="add mod">
          <ac:chgData name="Duc.NM215196@sis.hust.edu.vn" userId="e3cc485f-922d-4e40-8508-57653c034f65" providerId="ADAL" clId="{EF8E8BE3-5F92-4B28-B6CF-D358BE343B1D}" dt="2021-10-16T08:51:01.794" v="3266"/>
          <ac:spMkLst>
            <pc:docMk/>
            <pc:sldMk cId="884680991" sldId="298"/>
            <ac:spMk id="26" creationId="{70CF4412-E92C-4756-8BD5-453DFD850FA8}"/>
          </ac:spMkLst>
        </pc:spChg>
        <pc:spChg chg="add mod">
          <ac:chgData name="Duc.NM215196@sis.hust.edu.vn" userId="e3cc485f-922d-4e40-8508-57653c034f65" providerId="ADAL" clId="{EF8E8BE3-5F92-4B28-B6CF-D358BE343B1D}" dt="2021-10-16T08:51:17.101" v="3303"/>
          <ac:spMkLst>
            <pc:docMk/>
            <pc:sldMk cId="884680991" sldId="298"/>
            <ac:spMk id="28" creationId="{FB7E41F3-C0D9-4ADB-9945-A8729F746308}"/>
          </ac:spMkLst>
        </pc:spChg>
        <pc:spChg chg="add mod">
          <ac:chgData name="Duc.NM215196@sis.hust.edu.vn" userId="e3cc485f-922d-4e40-8508-57653c034f65" providerId="ADAL" clId="{EF8E8BE3-5F92-4B28-B6CF-D358BE343B1D}" dt="2021-10-16T08:51:17.101" v="3303"/>
          <ac:spMkLst>
            <pc:docMk/>
            <pc:sldMk cId="884680991" sldId="298"/>
            <ac:spMk id="29" creationId="{AAD19402-2101-44A0-A31D-3A77B8F8C3A3}"/>
          </ac:spMkLst>
        </pc:spChg>
        <pc:spChg chg="add mod">
          <ac:chgData name="Duc.NM215196@sis.hust.edu.vn" userId="e3cc485f-922d-4e40-8508-57653c034f65" providerId="ADAL" clId="{EF8E8BE3-5F92-4B28-B6CF-D358BE343B1D}" dt="2021-10-16T08:51:29.646" v="3360"/>
          <ac:spMkLst>
            <pc:docMk/>
            <pc:sldMk cId="884680991" sldId="298"/>
            <ac:spMk id="31" creationId="{C2C2B8A0-ACE6-409A-869D-8335B0A20379}"/>
          </ac:spMkLst>
        </pc:spChg>
        <pc:spChg chg="add mod">
          <ac:chgData name="Duc.NM215196@sis.hust.edu.vn" userId="e3cc485f-922d-4e40-8508-57653c034f65" providerId="ADAL" clId="{EF8E8BE3-5F92-4B28-B6CF-D358BE343B1D}" dt="2021-10-16T08:51:29.646" v="3360"/>
          <ac:spMkLst>
            <pc:docMk/>
            <pc:sldMk cId="884680991" sldId="298"/>
            <ac:spMk id="32" creationId="{BDE8B7C0-8BAE-447E-8486-F2BFE0465FA7}"/>
          </ac:spMkLst>
        </pc:spChg>
        <pc:grpChg chg="add del mod">
          <ac:chgData name="Duc.NM215196@sis.hust.edu.vn" userId="e3cc485f-922d-4e40-8508-57653c034f65" providerId="ADAL" clId="{EF8E8BE3-5F92-4B28-B6CF-D358BE343B1D}" dt="2021-10-16T08:48:20.419" v="3125" actId="478"/>
          <ac:grpSpMkLst>
            <pc:docMk/>
            <pc:sldMk cId="884680991" sldId="298"/>
            <ac:grpSpMk id="7" creationId="{03FB183D-871B-464B-BFD7-7FD17537A1F0}"/>
          </ac:grpSpMkLst>
        </pc:grpChg>
        <pc:grpChg chg="add mod">
          <ac:chgData name="Duc.NM215196@sis.hust.edu.vn" userId="e3cc485f-922d-4e40-8508-57653c034f65" providerId="ADAL" clId="{EF8E8BE3-5F92-4B28-B6CF-D358BE343B1D}" dt="2021-10-16T08:48:26.263" v="3127"/>
          <ac:grpSpMkLst>
            <pc:docMk/>
            <pc:sldMk cId="884680991" sldId="298"/>
            <ac:grpSpMk id="10" creationId="{9C37058B-D3D2-4234-A22B-04A3A143AE4E}"/>
          </ac:grpSpMkLst>
        </pc:grpChg>
        <pc:grpChg chg="add mod">
          <ac:chgData name="Duc.NM215196@sis.hust.edu.vn" userId="e3cc485f-922d-4e40-8508-57653c034f65" providerId="ADAL" clId="{EF8E8BE3-5F92-4B28-B6CF-D358BE343B1D}" dt="2021-10-16T08:48:32.517" v="3129" actId="1076"/>
          <ac:grpSpMkLst>
            <pc:docMk/>
            <pc:sldMk cId="884680991" sldId="298"/>
            <ac:grpSpMk id="15" creationId="{ABF1AB4F-4956-4823-9013-12FC5AAFFD1D}"/>
          </ac:grpSpMkLst>
        </pc:grpChg>
        <pc:grpChg chg="add del mod">
          <ac:chgData name="Duc.NM215196@sis.hust.edu.vn" userId="e3cc485f-922d-4e40-8508-57653c034f65" providerId="ADAL" clId="{EF8E8BE3-5F92-4B28-B6CF-D358BE343B1D}" dt="2021-10-16T08:49:12.790" v="3256" actId="478"/>
          <ac:grpSpMkLst>
            <pc:docMk/>
            <pc:sldMk cId="884680991" sldId="298"/>
            <ac:grpSpMk id="18" creationId="{A72E9E24-FD3D-466A-87F6-84E2C995ACF5}"/>
          </ac:grpSpMkLst>
        </pc:grpChg>
        <pc:grpChg chg="add mod">
          <ac:chgData name="Duc.NM215196@sis.hust.edu.vn" userId="e3cc485f-922d-4e40-8508-57653c034f65" providerId="ADAL" clId="{EF8E8BE3-5F92-4B28-B6CF-D358BE343B1D}" dt="2021-10-16T08:50:53.214" v="3265"/>
          <ac:grpSpMkLst>
            <pc:docMk/>
            <pc:sldMk cId="884680991" sldId="298"/>
            <ac:grpSpMk id="21" creationId="{D073D467-6FA3-4483-999D-74A4D623CE6B}"/>
          </ac:grpSpMkLst>
        </pc:grpChg>
        <pc:grpChg chg="add mod">
          <ac:chgData name="Duc.NM215196@sis.hust.edu.vn" userId="e3cc485f-922d-4e40-8508-57653c034f65" providerId="ADAL" clId="{EF8E8BE3-5F92-4B28-B6CF-D358BE343B1D}" dt="2021-10-16T08:51:09.894" v="3302" actId="1036"/>
          <ac:grpSpMkLst>
            <pc:docMk/>
            <pc:sldMk cId="884680991" sldId="298"/>
            <ac:grpSpMk id="24" creationId="{B1CE5D09-B510-417D-9590-AB035564631D}"/>
          </ac:grpSpMkLst>
        </pc:grpChg>
        <pc:grpChg chg="add mod">
          <ac:chgData name="Duc.NM215196@sis.hust.edu.vn" userId="e3cc485f-922d-4e40-8508-57653c034f65" providerId="ADAL" clId="{EF8E8BE3-5F92-4B28-B6CF-D358BE343B1D}" dt="2021-10-16T08:51:23.804" v="3359" actId="1037"/>
          <ac:grpSpMkLst>
            <pc:docMk/>
            <pc:sldMk cId="884680991" sldId="298"/>
            <ac:grpSpMk id="27" creationId="{0CFBE50A-FC20-4BE4-B44F-18CE25CF3D9A}"/>
          </ac:grpSpMkLst>
        </pc:grpChg>
        <pc:grpChg chg="add mod">
          <ac:chgData name="Duc.NM215196@sis.hust.edu.vn" userId="e3cc485f-922d-4e40-8508-57653c034f65" providerId="ADAL" clId="{EF8E8BE3-5F92-4B28-B6CF-D358BE343B1D}" dt="2021-10-16T08:51:41.072" v="3462" actId="1036"/>
          <ac:grpSpMkLst>
            <pc:docMk/>
            <pc:sldMk cId="884680991" sldId="298"/>
            <ac:grpSpMk id="30" creationId="{1DD16B11-E8C4-473E-9DD9-CF3F9C3A45AC}"/>
          </ac:grpSpMkLst>
        </pc:grpChg>
        <pc:graphicFrameChg chg="del mod modGraphic">
          <ac:chgData name="Duc.NM215196@sis.hust.edu.vn" userId="e3cc485f-922d-4e40-8508-57653c034f65" providerId="ADAL" clId="{EF8E8BE3-5F92-4B28-B6CF-D358BE343B1D}" dt="2021-10-14T02:05:19.227" v="496" actId="478"/>
          <ac:graphicFrameMkLst>
            <pc:docMk/>
            <pc:sldMk cId="884680991" sldId="298"/>
            <ac:graphicFrameMk id="7" creationId="{CAB83B6B-1C17-4368-AEC5-8E29796B2B88}"/>
          </ac:graphicFrameMkLst>
        </pc:graphicFrameChg>
        <pc:graphicFrameChg chg="add del mod modGraphic">
          <ac:chgData name="Duc.NM215196@sis.hust.edu.vn" userId="e3cc485f-922d-4e40-8508-57653c034f65" providerId="ADAL" clId="{EF8E8BE3-5F92-4B28-B6CF-D358BE343B1D}" dt="2021-10-14T02:37:38.701" v="506" actId="478"/>
          <ac:graphicFrameMkLst>
            <pc:docMk/>
            <pc:sldMk cId="884680991" sldId="298"/>
            <ac:graphicFrameMk id="9" creationId="{CD1FAB6A-D655-464B-BB5D-627B221D3F4A}"/>
          </ac:graphicFrameMkLst>
        </pc:graphicFrameChg>
        <pc:graphicFrameChg chg="add mod modGraphic">
          <ac:chgData name="Duc.NM215196@sis.hust.edu.vn" userId="e3cc485f-922d-4e40-8508-57653c034f65" providerId="ADAL" clId="{EF8E8BE3-5F92-4B28-B6CF-D358BE343B1D}" dt="2021-10-16T08:48:08.364" v="3117"/>
          <ac:graphicFrameMkLst>
            <pc:docMk/>
            <pc:sldMk cId="884680991" sldId="298"/>
            <ac:graphicFrameMk id="12" creationId="{641ACD5D-CE2C-45A3-B4B4-2B65587C3B2A}"/>
          </ac:graphicFrameMkLst>
        </pc:graphicFrameChg>
      </pc:sldChg>
      <pc:sldChg chg="add del">
        <pc:chgData name="Duc.NM215196@sis.hust.edu.vn" userId="e3cc485f-922d-4e40-8508-57653c034f65" providerId="ADAL" clId="{EF8E8BE3-5F92-4B28-B6CF-D358BE343B1D}" dt="2021-10-14T03:05:42.252" v="640" actId="2696"/>
        <pc:sldMkLst>
          <pc:docMk/>
          <pc:sldMk cId="2674617578" sldId="299"/>
        </pc:sldMkLst>
      </pc:sldChg>
      <pc:sldChg chg="addSp delSp modSp add del mod modTransition delAnim modAnim">
        <pc:chgData name="Duc.NM215196@sis.hust.edu.vn" userId="e3cc485f-922d-4e40-8508-57653c034f65" providerId="ADAL" clId="{EF8E8BE3-5F92-4B28-B6CF-D358BE343B1D}" dt="2021-10-17T04:07:30.716" v="8665" actId="47"/>
        <pc:sldMkLst>
          <pc:docMk/>
          <pc:sldMk cId="4134750508" sldId="300"/>
        </pc:sldMkLst>
        <pc:spChg chg="mod">
          <ac:chgData name="Duc.NM215196@sis.hust.edu.vn" userId="e3cc485f-922d-4e40-8508-57653c034f65" providerId="ADAL" clId="{EF8E8BE3-5F92-4B28-B6CF-D358BE343B1D}" dt="2021-10-14T03:45:31.856" v="1014"/>
          <ac:spMkLst>
            <pc:docMk/>
            <pc:sldMk cId="4134750508" sldId="300"/>
            <ac:spMk id="2" creationId="{793B165A-935D-4CFE-81AD-27E617156100}"/>
          </ac:spMkLst>
        </pc:spChg>
        <pc:spChg chg="del mod">
          <ac:chgData name="Duc.NM215196@sis.hust.edu.vn" userId="e3cc485f-922d-4e40-8508-57653c034f65" providerId="ADAL" clId="{EF8E8BE3-5F92-4B28-B6CF-D358BE343B1D}" dt="2021-10-14T03:08:11.179" v="660" actId="478"/>
          <ac:spMkLst>
            <pc:docMk/>
            <pc:sldMk cId="4134750508" sldId="300"/>
            <ac:spMk id="4" creationId="{58A917A0-92AD-4C54-B1B4-919C6833A7CF}"/>
          </ac:spMkLst>
        </pc:spChg>
        <pc:spChg chg="add del mod">
          <ac:chgData name="Duc.NM215196@sis.hust.edu.vn" userId="e3cc485f-922d-4e40-8508-57653c034f65" providerId="ADAL" clId="{EF8E8BE3-5F92-4B28-B6CF-D358BE343B1D}" dt="2021-10-17T04:02:05.828" v="8569" actId="478"/>
          <ac:spMkLst>
            <pc:docMk/>
            <pc:sldMk cId="4134750508" sldId="300"/>
            <ac:spMk id="4" creationId="{AD192402-C78A-4EF4-B3A1-B448A9F4B625}"/>
          </ac:spMkLst>
        </pc:spChg>
        <pc:spChg chg="mod">
          <ac:chgData name="Duc.NM215196@sis.hust.edu.vn" userId="e3cc485f-922d-4e40-8508-57653c034f65" providerId="ADAL" clId="{EF8E8BE3-5F92-4B28-B6CF-D358BE343B1D}" dt="2021-10-14T04:19:21.740" v="1307" actId="207"/>
          <ac:spMkLst>
            <pc:docMk/>
            <pc:sldMk cId="4134750508" sldId="300"/>
            <ac:spMk id="5" creationId="{BD0E82E9-B6C8-4617-B4F2-86671B49C085}"/>
          </ac:spMkLst>
        </pc:spChg>
        <pc:spChg chg="mod">
          <ac:chgData name="Duc.NM215196@sis.hust.edu.vn" userId="e3cc485f-922d-4e40-8508-57653c034f65" providerId="ADAL" clId="{EF8E8BE3-5F92-4B28-B6CF-D358BE343B1D}" dt="2021-10-14T04:19:26.846" v="1308" actId="207"/>
          <ac:spMkLst>
            <pc:docMk/>
            <pc:sldMk cId="4134750508" sldId="300"/>
            <ac:spMk id="6" creationId="{8E792B01-6719-4D34-82C2-215B71B2D645}"/>
          </ac:spMkLst>
        </pc:spChg>
        <pc:spChg chg="add del mod">
          <ac:chgData name="Duc.NM215196@sis.hust.edu.vn" userId="e3cc485f-922d-4e40-8508-57653c034f65" providerId="ADAL" clId="{EF8E8BE3-5F92-4B28-B6CF-D358BE343B1D}" dt="2021-10-14T02:58:29.763" v="562" actId="1032"/>
          <ac:spMkLst>
            <pc:docMk/>
            <pc:sldMk cId="4134750508" sldId="300"/>
            <ac:spMk id="7" creationId="{88FFDA30-E71E-44FA-9CEC-ECDBDA821F63}"/>
          </ac:spMkLst>
        </pc:spChg>
        <pc:spChg chg="add mod">
          <ac:chgData name="Duc.NM215196@sis.hust.edu.vn" userId="e3cc485f-922d-4e40-8508-57653c034f65" providerId="ADAL" clId="{EF8E8BE3-5F92-4B28-B6CF-D358BE343B1D}" dt="2021-10-14T04:19:18.207" v="1306" actId="207"/>
          <ac:spMkLst>
            <pc:docMk/>
            <pc:sldMk cId="4134750508" sldId="300"/>
            <ac:spMk id="10" creationId="{3C6069CD-A848-4AE3-B4F2-36BF91270950}"/>
          </ac:spMkLst>
        </pc:spChg>
        <pc:spChg chg="mod">
          <ac:chgData name="Duc.NM215196@sis.hust.edu.vn" userId="e3cc485f-922d-4e40-8508-57653c034f65" providerId="ADAL" clId="{EF8E8BE3-5F92-4B28-B6CF-D358BE343B1D}" dt="2021-10-17T04:02:33.180" v="8574" actId="18245"/>
          <ac:spMkLst>
            <pc:docMk/>
            <pc:sldMk cId="4134750508" sldId="300"/>
            <ac:spMk id="11" creationId="{725A62FD-8AEA-4859-8876-8AE99547F56A}"/>
          </ac:spMkLst>
        </pc:spChg>
        <pc:spChg chg="mod">
          <ac:chgData name="Duc.NM215196@sis.hust.edu.vn" userId="e3cc485f-922d-4e40-8508-57653c034f65" providerId="ADAL" clId="{EF8E8BE3-5F92-4B28-B6CF-D358BE343B1D}" dt="2021-10-17T04:03:44.973" v="8653" actId="20577"/>
          <ac:spMkLst>
            <pc:docMk/>
            <pc:sldMk cId="4134750508" sldId="300"/>
            <ac:spMk id="12" creationId="{DE685568-3DFA-4103-A09B-90F0E8DEB6A4}"/>
          </ac:spMkLst>
        </pc:spChg>
        <pc:spChg chg="mod">
          <ac:chgData name="Duc.NM215196@sis.hust.edu.vn" userId="e3cc485f-922d-4e40-8508-57653c034f65" providerId="ADAL" clId="{EF8E8BE3-5F92-4B28-B6CF-D358BE343B1D}" dt="2021-10-17T04:03:06.104" v="8646" actId="404"/>
          <ac:spMkLst>
            <pc:docMk/>
            <pc:sldMk cId="4134750508" sldId="300"/>
            <ac:spMk id="13" creationId="{1A238B89-4A26-4A25-BB96-EE0C3ED3438B}"/>
          </ac:spMkLst>
        </pc:spChg>
        <pc:grpChg chg="mod">
          <ac:chgData name="Duc.NM215196@sis.hust.edu.vn" userId="e3cc485f-922d-4e40-8508-57653c034f65" providerId="ADAL" clId="{EF8E8BE3-5F92-4B28-B6CF-D358BE343B1D}" dt="2021-10-17T04:03:00.751" v="8643" actId="14100"/>
          <ac:grpSpMkLst>
            <pc:docMk/>
            <pc:sldMk cId="4134750508" sldId="300"/>
            <ac:grpSpMk id="9" creationId="{C64EC6FB-B626-432B-8BE6-85BE844C8CE3}"/>
          </ac:grpSpMkLst>
        </pc:grpChg>
        <pc:graphicFrameChg chg="add del mod">
          <ac:chgData name="Duc.NM215196@sis.hust.edu.vn" userId="e3cc485f-922d-4e40-8508-57653c034f65" providerId="ADAL" clId="{EF8E8BE3-5F92-4B28-B6CF-D358BE343B1D}" dt="2021-10-17T04:02:33.180" v="8574" actId="18245"/>
          <ac:graphicFrameMkLst>
            <pc:docMk/>
            <pc:sldMk cId="4134750508" sldId="300"/>
            <ac:graphicFrameMk id="7" creationId="{3117DE74-D5E6-402C-87F5-875446B62D8C}"/>
          </ac:graphicFrameMkLst>
        </pc:graphicFrameChg>
        <pc:graphicFrameChg chg="add del mod modGraphic">
          <ac:chgData name="Duc.NM215196@sis.hust.edu.vn" userId="e3cc485f-922d-4e40-8508-57653c034f65" providerId="ADAL" clId="{EF8E8BE3-5F92-4B28-B6CF-D358BE343B1D}" dt="2021-10-17T04:02:00.881" v="8567" actId="478"/>
          <ac:graphicFrameMkLst>
            <pc:docMk/>
            <pc:sldMk cId="4134750508" sldId="300"/>
            <ac:graphicFrameMk id="8" creationId="{F54845F3-B3AA-4FEF-88CD-2D19BFECAD48}"/>
          </ac:graphicFrameMkLst>
        </pc:graphicFrameChg>
        <pc:graphicFrameChg chg="del">
          <ac:chgData name="Duc.NM215196@sis.hust.edu.vn" userId="e3cc485f-922d-4e40-8508-57653c034f65" providerId="ADAL" clId="{EF8E8BE3-5F92-4B28-B6CF-D358BE343B1D}" dt="2021-10-14T02:43:55.921" v="561" actId="478"/>
          <ac:graphicFrameMkLst>
            <pc:docMk/>
            <pc:sldMk cId="4134750508" sldId="300"/>
            <ac:graphicFrameMk id="12" creationId="{641ACD5D-CE2C-45A3-B4B4-2B65587C3B2A}"/>
          </ac:graphicFrameMkLst>
        </pc:graphicFrameChg>
      </pc:sldChg>
      <pc:sldChg chg="addSp delSp modSp add del mod">
        <pc:chgData name="Duc.NM215196@sis.hust.edu.vn" userId="e3cc485f-922d-4e40-8508-57653c034f65" providerId="ADAL" clId="{EF8E8BE3-5F92-4B28-B6CF-D358BE343B1D}" dt="2021-10-14T03:28:01.866" v="792" actId="47"/>
        <pc:sldMkLst>
          <pc:docMk/>
          <pc:sldMk cId="2920991383" sldId="301"/>
        </pc:sldMkLst>
        <pc:spChg chg="del">
          <ac:chgData name="Duc.NM215196@sis.hust.edu.vn" userId="e3cc485f-922d-4e40-8508-57653c034f65" providerId="ADAL" clId="{EF8E8BE3-5F92-4B28-B6CF-D358BE343B1D}" dt="2021-10-14T03:08:20.267" v="661" actId="478"/>
          <ac:spMkLst>
            <pc:docMk/>
            <pc:sldMk cId="2920991383" sldId="301"/>
            <ac:spMk id="4" creationId="{58A917A0-92AD-4C54-B1B4-919C6833A7CF}"/>
          </ac:spMkLst>
        </pc:spChg>
        <pc:spChg chg="add mod">
          <ac:chgData name="Duc.NM215196@sis.hust.edu.vn" userId="e3cc485f-922d-4e40-8508-57653c034f65" providerId="ADAL" clId="{EF8E8BE3-5F92-4B28-B6CF-D358BE343B1D}" dt="2021-10-14T02:43:52.143" v="560" actId="478"/>
          <ac:spMkLst>
            <pc:docMk/>
            <pc:sldMk cId="2920991383" sldId="301"/>
            <ac:spMk id="7" creationId="{A140EF8F-6F29-4201-BEB1-90919956F500}"/>
          </ac:spMkLst>
        </pc:spChg>
        <pc:graphicFrameChg chg="del mod">
          <ac:chgData name="Duc.NM215196@sis.hust.edu.vn" userId="e3cc485f-922d-4e40-8508-57653c034f65" providerId="ADAL" clId="{EF8E8BE3-5F92-4B28-B6CF-D358BE343B1D}" dt="2021-10-14T02:43:52.143" v="560" actId="478"/>
          <ac:graphicFrameMkLst>
            <pc:docMk/>
            <pc:sldMk cId="2920991383" sldId="301"/>
            <ac:graphicFrameMk id="12" creationId="{641ACD5D-CE2C-45A3-B4B4-2B65587C3B2A}"/>
          </ac:graphicFrameMkLst>
        </pc:graphicFrameChg>
      </pc:sldChg>
      <pc:sldChg chg="addSp modSp add del mod modTransition modAnim">
        <pc:chgData name="Duc.NM215196@sis.hust.edu.vn" userId="e3cc485f-922d-4e40-8508-57653c034f65" providerId="ADAL" clId="{EF8E8BE3-5F92-4B28-B6CF-D358BE343B1D}" dt="2021-10-17T04:18:58.879" v="9786" actId="47"/>
        <pc:sldMkLst>
          <pc:docMk/>
          <pc:sldMk cId="3215727439" sldId="302"/>
        </pc:sldMkLst>
        <pc:spChg chg="mod">
          <ac:chgData name="Duc.NM215196@sis.hust.edu.vn" userId="e3cc485f-922d-4e40-8508-57653c034f65" providerId="ADAL" clId="{EF8E8BE3-5F92-4B28-B6CF-D358BE343B1D}" dt="2021-10-14T03:45:44.156" v="1015"/>
          <ac:spMkLst>
            <pc:docMk/>
            <pc:sldMk cId="3215727439" sldId="302"/>
            <ac:spMk id="2" creationId="{793B165A-935D-4CFE-81AD-27E617156100}"/>
          </ac:spMkLst>
        </pc:spChg>
        <pc:spChg chg="mod">
          <ac:chgData name="Duc.NM215196@sis.hust.edu.vn" userId="e3cc485f-922d-4e40-8508-57653c034f65" providerId="ADAL" clId="{EF8E8BE3-5F92-4B28-B6CF-D358BE343B1D}" dt="2021-10-14T04:20:04.029" v="1311" actId="207"/>
          <ac:spMkLst>
            <pc:docMk/>
            <pc:sldMk cId="3215727439" sldId="302"/>
            <ac:spMk id="5" creationId="{BD0E82E9-B6C8-4617-B4F2-86671B49C085}"/>
          </ac:spMkLst>
        </pc:spChg>
        <pc:spChg chg="mod">
          <ac:chgData name="Duc.NM215196@sis.hust.edu.vn" userId="e3cc485f-922d-4e40-8508-57653c034f65" providerId="ADAL" clId="{EF8E8BE3-5F92-4B28-B6CF-D358BE343B1D}" dt="2021-10-14T04:20:08.548" v="1312" actId="207"/>
          <ac:spMkLst>
            <pc:docMk/>
            <pc:sldMk cId="3215727439" sldId="302"/>
            <ac:spMk id="6" creationId="{8E792B01-6719-4D34-82C2-215B71B2D645}"/>
          </ac:spMkLst>
        </pc:spChg>
        <pc:spChg chg="add mod">
          <ac:chgData name="Duc.NM215196@sis.hust.edu.vn" userId="e3cc485f-922d-4e40-8508-57653c034f65" providerId="ADAL" clId="{EF8E8BE3-5F92-4B28-B6CF-D358BE343B1D}" dt="2021-10-14T04:19:58.366" v="1310" actId="207"/>
          <ac:spMkLst>
            <pc:docMk/>
            <pc:sldMk cId="3215727439" sldId="302"/>
            <ac:spMk id="7" creationId="{C4C14781-29BC-44BF-B665-0EE47E8EAEFE}"/>
          </ac:spMkLst>
        </pc:spChg>
        <pc:graphicFrameChg chg="mod modGraphic">
          <ac:chgData name="Duc.NM215196@sis.hust.edu.vn" userId="e3cc485f-922d-4e40-8508-57653c034f65" providerId="ADAL" clId="{EF8E8BE3-5F92-4B28-B6CF-D358BE343B1D}" dt="2021-10-14T03:44:49.835" v="1010" actId="123"/>
          <ac:graphicFrameMkLst>
            <pc:docMk/>
            <pc:sldMk cId="3215727439" sldId="302"/>
            <ac:graphicFrameMk id="8" creationId="{F54845F3-B3AA-4FEF-88CD-2D19BFECAD48}"/>
          </ac:graphicFrameMkLst>
        </pc:graphicFrameChg>
      </pc:sldChg>
      <pc:sldChg chg="addSp delSp modSp add del mod modTransition modAnim">
        <pc:chgData name="Duc.NM215196@sis.hust.edu.vn" userId="e3cc485f-922d-4e40-8508-57653c034f65" providerId="ADAL" clId="{EF8E8BE3-5F92-4B28-B6CF-D358BE343B1D}" dt="2021-10-17T04:25:19.896" v="10221" actId="47"/>
        <pc:sldMkLst>
          <pc:docMk/>
          <pc:sldMk cId="720477242" sldId="303"/>
        </pc:sldMkLst>
        <pc:spChg chg="mod">
          <ac:chgData name="Duc.NM215196@sis.hust.edu.vn" userId="e3cc485f-922d-4e40-8508-57653c034f65" providerId="ADAL" clId="{EF8E8BE3-5F92-4B28-B6CF-D358BE343B1D}" dt="2021-10-14T03:45:49.378" v="1016"/>
          <ac:spMkLst>
            <pc:docMk/>
            <pc:sldMk cId="720477242" sldId="303"/>
            <ac:spMk id="2" creationId="{793B165A-935D-4CFE-81AD-27E617156100}"/>
          </ac:spMkLst>
        </pc:spChg>
        <pc:spChg chg="mod">
          <ac:chgData name="Duc.NM215196@sis.hust.edu.vn" userId="e3cc485f-922d-4e40-8508-57653c034f65" providerId="ADAL" clId="{EF8E8BE3-5F92-4B28-B6CF-D358BE343B1D}" dt="2021-10-14T04:20:20.825" v="1314" actId="207"/>
          <ac:spMkLst>
            <pc:docMk/>
            <pc:sldMk cId="720477242" sldId="303"/>
            <ac:spMk id="5" creationId="{BD0E82E9-B6C8-4617-B4F2-86671B49C085}"/>
          </ac:spMkLst>
        </pc:spChg>
        <pc:spChg chg="mod">
          <ac:chgData name="Duc.NM215196@sis.hust.edu.vn" userId="e3cc485f-922d-4e40-8508-57653c034f65" providerId="ADAL" clId="{EF8E8BE3-5F92-4B28-B6CF-D358BE343B1D}" dt="2021-10-14T04:20:23.824" v="1315" actId="207"/>
          <ac:spMkLst>
            <pc:docMk/>
            <pc:sldMk cId="720477242" sldId="303"/>
            <ac:spMk id="6" creationId="{8E792B01-6719-4D34-82C2-215B71B2D645}"/>
          </ac:spMkLst>
        </pc:spChg>
        <pc:spChg chg="add del">
          <ac:chgData name="Duc.NM215196@sis.hust.edu.vn" userId="e3cc485f-922d-4e40-8508-57653c034f65" providerId="ADAL" clId="{EF8E8BE3-5F92-4B28-B6CF-D358BE343B1D}" dt="2021-10-14T03:18:17.885" v="747" actId="22"/>
          <ac:spMkLst>
            <pc:docMk/>
            <pc:sldMk cId="720477242" sldId="303"/>
            <ac:spMk id="7" creationId="{D8BC1736-810A-4827-9855-49AD7D6B81C7}"/>
          </ac:spMkLst>
        </pc:spChg>
        <pc:spChg chg="add mod">
          <ac:chgData name="Duc.NM215196@sis.hust.edu.vn" userId="e3cc485f-922d-4e40-8508-57653c034f65" providerId="ADAL" clId="{EF8E8BE3-5F92-4B28-B6CF-D358BE343B1D}" dt="2021-10-14T04:20:13.572" v="1313"/>
          <ac:spMkLst>
            <pc:docMk/>
            <pc:sldMk cId="720477242" sldId="303"/>
            <ac:spMk id="9" creationId="{82F1EAB7-2932-47DD-9E93-6EB3C2CE6725}"/>
          </ac:spMkLst>
        </pc:spChg>
        <pc:graphicFrameChg chg="mod modGraphic">
          <ac:chgData name="Duc.NM215196@sis.hust.edu.vn" userId="e3cc485f-922d-4e40-8508-57653c034f65" providerId="ADAL" clId="{EF8E8BE3-5F92-4B28-B6CF-D358BE343B1D}" dt="2021-10-14T03:45:05.702" v="1011" actId="123"/>
          <ac:graphicFrameMkLst>
            <pc:docMk/>
            <pc:sldMk cId="720477242" sldId="303"/>
            <ac:graphicFrameMk id="8" creationId="{F54845F3-B3AA-4FEF-88CD-2D19BFECAD48}"/>
          </ac:graphicFrameMkLst>
        </pc:graphicFrameChg>
      </pc:sldChg>
      <pc:sldChg chg="addSp delSp modSp add del mod modTransition modAnim">
        <pc:chgData name="Duc.NM215196@sis.hust.edu.vn" userId="e3cc485f-922d-4e40-8508-57653c034f65" providerId="ADAL" clId="{EF8E8BE3-5F92-4B28-B6CF-D358BE343B1D}" dt="2021-10-17T04:32:37.022" v="10791" actId="47"/>
        <pc:sldMkLst>
          <pc:docMk/>
          <pc:sldMk cId="2251728788" sldId="304"/>
        </pc:sldMkLst>
        <pc:spChg chg="mod">
          <ac:chgData name="Duc.NM215196@sis.hust.edu.vn" userId="e3cc485f-922d-4e40-8508-57653c034f65" providerId="ADAL" clId="{EF8E8BE3-5F92-4B28-B6CF-D358BE343B1D}" dt="2021-10-14T03:45:55.136" v="1017"/>
          <ac:spMkLst>
            <pc:docMk/>
            <pc:sldMk cId="2251728788" sldId="304"/>
            <ac:spMk id="2" creationId="{793B165A-935D-4CFE-81AD-27E617156100}"/>
          </ac:spMkLst>
        </pc:spChg>
        <pc:spChg chg="mod">
          <ac:chgData name="Duc.NM215196@sis.hust.edu.vn" userId="e3cc485f-922d-4e40-8508-57653c034f65" providerId="ADAL" clId="{EF8E8BE3-5F92-4B28-B6CF-D358BE343B1D}" dt="2021-10-14T04:20:32.559" v="1317" actId="207"/>
          <ac:spMkLst>
            <pc:docMk/>
            <pc:sldMk cId="2251728788" sldId="304"/>
            <ac:spMk id="5" creationId="{BD0E82E9-B6C8-4617-B4F2-86671B49C085}"/>
          </ac:spMkLst>
        </pc:spChg>
        <pc:spChg chg="mod">
          <ac:chgData name="Duc.NM215196@sis.hust.edu.vn" userId="e3cc485f-922d-4e40-8508-57653c034f65" providerId="ADAL" clId="{EF8E8BE3-5F92-4B28-B6CF-D358BE343B1D}" dt="2021-10-14T04:20:34.991" v="1318" actId="207"/>
          <ac:spMkLst>
            <pc:docMk/>
            <pc:sldMk cId="2251728788" sldId="304"/>
            <ac:spMk id="6" creationId="{8E792B01-6719-4D34-82C2-215B71B2D645}"/>
          </ac:spMkLst>
        </pc:spChg>
        <pc:spChg chg="add mod">
          <ac:chgData name="Duc.NM215196@sis.hust.edu.vn" userId="e3cc485f-922d-4e40-8508-57653c034f65" providerId="ADAL" clId="{EF8E8BE3-5F92-4B28-B6CF-D358BE343B1D}" dt="2021-10-14T04:20:29.031" v="1316"/>
          <ac:spMkLst>
            <pc:docMk/>
            <pc:sldMk cId="2251728788" sldId="304"/>
            <ac:spMk id="7" creationId="{82D68B58-47F6-4EFC-AD08-C801FF5B88F9}"/>
          </ac:spMkLst>
        </pc:spChg>
        <pc:graphicFrameChg chg="add del modGraphic">
          <ac:chgData name="Duc.NM215196@sis.hust.edu.vn" userId="e3cc485f-922d-4e40-8508-57653c034f65" providerId="ADAL" clId="{EF8E8BE3-5F92-4B28-B6CF-D358BE343B1D}" dt="2021-10-14T03:21:33.847" v="754" actId="1032"/>
          <ac:graphicFrameMkLst>
            <pc:docMk/>
            <pc:sldMk cId="2251728788" sldId="304"/>
            <ac:graphicFrameMk id="3" creationId="{B3857A7F-677B-4D58-B54A-C7A4F98D5F38}"/>
          </ac:graphicFrameMkLst>
        </pc:graphicFrameChg>
        <pc:graphicFrameChg chg="mod modGraphic">
          <ac:chgData name="Duc.NM215196@sis.hust.edu.vn" userId="e3cc485f-922d-4e40-8508-57653c034f65" providerId="ADAL" clId="{EF8E8BE3-5F92-4B28-B6CF-D358BE343B1D}" dt="2021-10-14T12:56:23.012" v="2220"/>
          <ac:graphicFrameMkLst>
            <pc:docMk/>
            <pc:sldMk cId="2251728788" sldId="304"/>
            <ac:graphicFrameMk id="8" creationId="{F54845F3-B3AA-4FEF-88CD-2D19BFECAD48}"/>
          </ac:graphicFrameMkLst>
        </pc:graphicFrameChg>
      </pc:sldChg>
      <pc:sldChg chg="addSp delSp modSp add mod ord modTransition setBg">
        <pc:chgData name="Duc.NM215196@sis.hust.edu.vn" userId="e3cc485f-922d-4e40-8508-57653c034f65" providerId="ADAL" clId="{EF8E8BE3-5F92-4B28-B6CF-D358BE343B1D}" dt="2021-10-17T15:30:20.063" v="13903"/>
        <pc:sldMkLst>
          <pc:docMk/>
          <pc:sldMk cId="2949554423" sldId="305"/>
        </pc:sldMkLst>
        <pc:spChg chg="add mod">
          <ac:chgData name="Duc.NM215196@sis.hust.edu.vn" userId="e3cc485f-922d-4e40-8508-57653c034f65" providerId="ADAL" clId="{EF8E8BE3-5F92-4B28-B6CF-D358BE343B1D}" dt="2021-10-17T11:44:04.509" v="13533" actId="1076"/>
          <ac:spMkLst>
            <pc:docMk/>
            <pc:sldMk cId="2949554423" sldId="305"/>
            <ac:spMk id="3" creationId="{F7292577-2DCF-4FAD-B9BE-F1AF1AFFB993}"/>
          </ac:spMkLst>
        </pc:spChg>
        <pc:spChg chg="add del mod">
          <ac:chgData name="Duc.NM215196@sis.hust.edu.vn" userId="e3cc485f-922d-4e40-8508-57653c034f65" providerId="ADAL" clId="{EF8E8BE3-5F92-4B28-B6CF-D358BE343B1D}" dt="2021-10-16T09:48:25.610" v="4466" actId="478"/>
          <ac:spMkLst>
            <pc:docMk/>
            <pc:sldMk cId="2949554423" sldId="305"/>
            <ac:spMk id="5" creationId="{27132830-C87F-4CBD-94C7-FD2705F7346E}"/>
          </ac:spMkLst>
        </pc:spChg>
        <pc:spChg chg="add mod">
          <ac:chgData name="Duc.NM215196@sis.hust.edu.vn" userId="e3cc485f-922d-4e40-8508-57653c034f65" providerId="ADAL" clId="{EF8E8BE3-5F92-4B28-B6CF-D358BE343B1D}" dt="2021-10-17T11:37:33.764" v="13278" actId="207"/>
          <ac:spMkLst>
            <pc:docMk/>
            <pc:sldMk cId="2949554423" sldId="305"/>
            <ac:spMk id="6" creationId="{FCB8BB31-793F-4B3E-81A8-E7C475DE9340}"/>
          </ac:spMkLst>
        </pc:spChg>
        <pc:spChg chg="add del mod">
          <ac:chgData name="Duc.NM215196@sis.hust.edu.vn" userId="e3cc485f-922d-4e40-8508-57653c034f65" providerId="ADAL" clId="{EF8E8BE3-5F92-4B28-B6CF-D358BE343B1D}" dt="2021-10-16T09:48:25.610" v="4466" actId="478"/>
          <ac:spMkLst>
            <pc:docMk/>
            <pc:sldMk cId="2949554423" sldId="305"/>
            <ac:spMk id="7" creationId="{44B8B7A3-777D-4EDA-A1C2-89E86520D980}"/>
          </ac:spMkLst>
        </pc:spChg>
        <pc:spChg chg="add del mod">
          <ac:chgData name="Duc.NM215196@sis.hust.edu.vn" userId="e3cc485f-922d-4e40-8508-57653c034f65" providerId="ADAL" clId="{EF8E8BE3-5F92-4B28-B6CF-D358BE343B1D}" dt="2021-10-16T09:48:25.610" v="4466" actId="478"/>
          <ac:spMkLst>
            <pc:docMk/>
            <pc:sldMk cId="2949554423" sldId="305"/>
            <ac:spMk id="8" creationId="{B633D7CA-4B23-4E89-AFA8-FB7305DE272D}"/>
          </ac:spMkLst>
        </pc:spChg>
        <pc:spChg chg="add mod">
          <ac:chgData name="Duc.NM215196@sis.hust.edu.vn" userId="e3cc485f-922d-4e40-8508-57653c034f65" providerId="ADAL" clId="{EF8E8BE3-5F92-4B28-B6CF-D358BE343B1D}" dt="2021-10-17T11:37:33.764" v="13278" actId="207"/>
          <ac:spMkLst>
            <pc:docMk/>
            <pc:sldMk cId="2949554423" sldId="305"/>
            <ac:spMk id="9" creationId="{BBE071F2-1D38-4783-8356-33C64759357A}"/>
          </ac:spMkLst>
        </pc:spChg>
        <pc:spChg chg="add mod">
          <ac:chgData name="Duc.NM215196@sis.hust.edu.vn" userId="e3cc485f-922d-4e40-8508-57653c034f65" providerId="ADAL" clId="{EF8E8BE3-5F92-4B28-B6CF-D358BE343B1D}" dt="2021-10-17T11:37:33.764" v="13278" actId="207"/>
          <ac:spMkLst>
            <pc:docMk/>
            <pc:sldMk cId="2949554423" sldId="305"/>
            <ac:spMk id="10" creationId="{9292856A-95A6-404F-99E2-56BB0250FC4B}"/>
          </ac:spMkLst>
        </pc:spChg>
        <pc:graphicFrameChg chg="add del modGraphic">
          <ac:chgData name="Duc.NM215196@sis.hust.edu.vn" userId="e3cc485f-922d-4e40-8508-57653c034f65" providerId="ADAL" clId="{EF8E8BE3-5F92-4B28-B6CF-D358BE343B1D}" dt="2021-10-14T04:11:26.945" v="1152" actId="1032"/>
          <ac:graphicFrameMkLst>
            <pc:docMk/>
            <pc:sldMk cId="2949554423" sldId="305"/>
            <ac:graphicFrameMk id="4" creationId="{CA5055BD-5490-460C-B7DF-D248AA0FD6C9}"/>
          </ac:graphicFrameMkLst>
        </pc:graphicFrameChg>
        <pc:picChg chg="add mod">
          <ac:chgData name="Duc.NM215196@sis.hust.edu.vn" userId="e3cc485f-922d-4e40-8508-57653c034f65" providerId="ADAL" clId="{EF8E8BE3-5F92-4B28-B6CF-D358BE343B1D}" dt="2021-10-17T11:43:51.180" v="13512" actId="1035"/>
          <ac:picMkLst>
            <pc:docMk/>
            <pc:sldMk cId="2949554423" sldId="305"/>
            <ac:picMk id="4" creationId="{F73C2123-5C42-4BA0-A9A9-51599A113D1D}"/>
          </ac:picMkLst>
        </pc:picChg>
        <pc:picChg chg="add mod">
          <ac:chgData name="Duc.NM215196@sis.hust.edu.vn" userId="e3cc485f-922d-4e40-8508-57653c034f65" providerId="ADAL" clId="{EF8E8BE3-5F92-4B28-B6CF-D358BE343B1D}" dt="2021-10-17T11:43:51.180" v="13512" actId="1035"/>
          <ac:picMkLst>
            <pc:docMk/>
            <pc:sldMk cId="2949554423" sldId="305"/>
            <ac:picMk id="7" creationId="{561F98C8-9495-4081-B1CC-2C7086F353F3}"/>
          </ac:picMkLst>
        </pc:picChg>
      </pc:sldChg>
      <pc:sldChg chg="addSp modSp add del mod modTransition">
        <pc:chgData name="Duc.NM215196@sis.hust.edu.vn" userId="e3cc485f-922d-4e40-8508-57653c034f65" providerId="ADAL" clId="{EF8E8BE3-5F92-4B28-B6CF-D358BE343B1D}" dt="2021-10-17T04:39:01.574" v="10858" actId="47"/>
        <pc:sldMkLst>
          <pc:docMk/>
          <pc:sldMk cId="2034785345" sldId="306"/>
        </pc:sldMkLst>
        <pc:spChg chg="mod">
          <ac:chgData name="Duc.NM215196@sis.hust.edu.vn" userId="e3cc485f-922d-4e40-8508-57653c034f65" providerId="ADAL" clId="{EF8E8BE3-5F92-4B28-B6CF-D358BE343B1D}" dt="2021-10-14T04:58:22.098" v="1523" actId="1076"/>
          <ac:spMkLst>
            <pc:docMk/>
            <pc:sldMk cId="2034785345" sldId="306"/>
            <ac:spMk id="2" creationId="{793B165A-935D-4CFE-81AD-27E617156100}"/>
          </ac:spMkLst>
        </pc:spChg>
        <pc:spChg chg="add mod">
          <ac:chgData name="Duc.NM215196@sis.hust.edu.vn" userId="e3cc485f-922d-4e40-8508-57653c034f65" providerId="ADAL" clId="{EF8E8BE3-5F92-4B28-B6CF-D358BE343B1D}" dt="2021-10-17T04:38:30.435" v="10852"/>
          <ac:spMkLst>
            <pc:docMk/>
            <pc:sldMk cId="2034785345" sldId="306"/>
            <ac:spMk id="10" creationId="{2C9E42FE-CEEB-4519-9E52-9729F0DDAF7A}"/>
          </ac:spMkLst>
        </pc:spChg>
        <pc:spChg chg="add mod">
          <ac:chgData name="Duc.NM215196@sis.hust.edu.vn" userId="e3cc485f-922d-4e40-8508-57653c034f65" providerId="ADAL" clId="{EF8E8BE3-5F92-4B28-B6CF-D358BE343B1D}" dt="2021-10-17T04:38:30.435" v="10852"/>
          <ac:spMkLst>
            <pc:docMk/>
            <pc:sldMk cId="2034785345" sldId="306"/>
            <ac:spMk id="11" creationId="{A3949AD1-D2C9-40FB-BF33-20B3209E7F98}"/>
          </ac:spMkLst>
        </pc:spChg>
        <pc:spChg chg="add mod">
          <ac:chgData name="Duc.NM215196@sis.hust.edu.vn" userId="e3cc485f-922d-4e40-8508-57653c034f65" providerId="ADAL" clId="{EF8E8BE3-5F92-4B28-B6CF-D358BE343B1D}" dt="2021-10-17T04:38:30.435" v="10852"/>
          <ac:spMkLst>
            <pc:docMk/>
            <pc:sldMk cId="2034785345" sldId="306"/>
            <ac:spMk id="14" creationId="{C5DD777C-FD6C-43D7-A291-BCBB9B232073}"/>
          </ac:spMkLst>
        </pc:spChg>
        <pc:spChg chg="add mod">
          <ac:chgData name="Duc.NM215196@sis.hust.edu.vn" userId="e3cc485f-922d-4e40-8508-57653c034f65" providerId="ADAL" clId="{EF8E8BE3-5F92-4B28-B6CF-D358BE343B1D}" dt="2021-10-17T04:38:30.435" v="10852"/>
          <ac:spMkLst>
            <pc:docMk/>
            <pc:sldMk cId="2034785345" sldId="306"/>
            <ac:spMk id="15" creationId="{5C40CEDA-216D-436F-9594-754795E31639}"/>
          </ac:spMkLst>
        </pc:spChg>
        <pc:spChg chg="add mod">
          <ac:chgData name="Duc.NM215196@sis.hust.edu.vn" userId="e3cc485f-922d-4e40-8508-57653c034f65" providerId="ADAL" clId="{EF8E8BE3-5F92-4B28-B6CF-D358BE343B1D}" dt="2021-10-17T04:38:30.435" v="10852"/>
          <ac:spMkLst>
            <pc:docMk/>
            <pc:sldMk cId="2034785345" sldId="306"/>
            <ac:spMk id="16" creationId="{F1ACE730-D68A-446C-A2D9-C6932812E044}"/>
          </ac:spMkLst>
        </pc:spChg>
        <pc:spChg chg="add mod">
          <ac:chgData name="Duc.NM215196@sis.hust.edu.vn" userId="e3cc485f-922d-4e40-8508-57653c034f65" providerId="ADAL" clId="{EF8E8BE3-5F92-4B28-B6CF-D358BE343B1D}" dt="2021-10-17T04:38:30.435" v="10852"/>
          <ac:spMkLst>
            <pc:docMk/>
            <pc:sldMk cId="2034785345" sldId="306"/>
            <ac:spMk id="17" creationId="{147A5A5C-DD56-4D9E-BADC-E4169BC42BF5}"/>
          </ac:spMkLst>
        </pc:spChg>
        <pc:spChg chg="add mod">
          <ac:chgData name="Duc.NM215196@sis.hust.edu.vn" userId="e3cc485f-922d-4e40-8508-57653c034f65" providerId="ADAL" clId="{EF8E8BE3-5F92-4B28-B6CF-D358BE343B1D}" dt="2021-10-17T04:38:38.222" v="10853"/>
          <ac:spMkLst>
            <pc:docMk/>
            <pc:sldMk cId="2034785345" sldId="306"/>
            <ac:spMk id="21" creationId="{225B76BA-FCAD-4BDD-A3B2-F506C84DE3A3}"/>
          </ac:spMkLst>
        </pc:spChg>
        <pc:spChg chg="add mod">
          <ac:chgData name="Duc.NM215196@sis.hust.edu.vn" userId="e3cc485f-922d-4e40-8508-57653c034f65" providerId="ADAL" clId="{EF8E8BE3-5F92-4B28-B6CF-D358BE343B1D}" dt="2021-10-17T04:38:38.222" v="10853"/>
          <ac:spMkLst>
            <pc:docMk/>
            <pc:sldMk cId="2034785345" sldId="306"/>
            <ac:spMk id="22" creationId="{C47E1647-A88B-48AA-88C1-10C41E6289F0}"/>
          </ac:spMkLst>
        </pc:spChg>
        <pc:spChg chg="add mod">
          <ac:chgData name="Duc.NM215196@sis.hust.edu.vn" userId="e3cc485f-922d-4e40-8508-57653c034f65" providerId="ADAL" clId="{EF8E8BE3-5F92-4B28-B6CF-D358BE343B1D}" dt="2021-10-17T04:38:38.222" v="10853"/>
          <ac:spMkLst>
            <pc:docMk/>
            <pc:sldMk cId="2034785345" sldId="306"/>
            <ac:spMk id="23" creationId="{18B56E99-EB46-462F-9C4B-8CC0072D678D}"/>
          </ac:spMkLst>
        </pc:spChg>
        <pc:spChg chg="add mod">
          <ac:chgData name="Duc.NM215196@sis.hust.edu.vn" userId="e3cc485f-922d-4e40-8508-57653c034f65" providerId="ADAL" clId="{EF8E8BE3-5F92-4B28-B6CF-D358BE343B1D}" dt="2021-10-17T04:38:38.222" v="10853"/>
          <ac:spMkLst>
            <pc:docMk/>
            <pc:sldMk cId="2034785345" sldId="306"/>
            <ac:spMk id="24" creationId="{F4F823FF-98BA-411A-9A78-BD0B367FD804}"/>
          </ac:spMkLst>
        </pc:spChg>
        <pc:spChg chg="add mod">
          <ac:chgData name="Duc.NM215196@sis.hust.edu.vn" userId="e3cc485f-922d-4e40-8508-57653c034f65" providerId="ADAL" clId="{EF8E8BE3-5F92-4B28-B6CF-D358BE343B1D}" dt="2021-10-17T04:38:38.222" v="10853"/>
          <ac:spMkLst>
            <pc:docMk/>
            <pc:sldMk cId="2034785345" sldId="306"/>
            <ac:spMk id="25" creationId="{DA9AE7C3-284B-4A4E-B243-FAAB8C61D511}"/>
          </ac:spMkLst>
        </pc:spChg>
        <pc:spChg chg="add mod">
          <ac:chgData name="Duc.NM215196@sis.hust.edu.vn" userId="e3cc485f-922d-4e40-8508-57653c034f65" providerId="ADAL" clId="{EF8E8BE3-5F92-4B28-B6CF-D358BE343B1D}" dt="2021-10-17T04:38:38.222" v="10853"/>
          <ac:spMkLst>
            <pc:docMk/>
            <pc:sldMk cId="2034785345" sldId="306"/>
            <ac:spMk id="26" creationId="{D544A681-5BEA-4A37-A636-78CBC81DA88C}"/>
          </ac:spMkLst>
        </pc:spChg>
        <pc:grpChg chg="add mod">
          <ac:chgData name="Duc.NM215196@sis.hust.edu.vn" userId="e3cc485f-922d-4e40-8508-57653c034f65" providerId="ADAL" clId="{EF8E8BE3-5F92-4B28-B6CF-D358BE343B1D}" dt="2021-10-17T04:38:30.435" v="10852"/>
          <ac:grpSpMkLst>
            <pc:docMk/>
            <pc:sldMk cId="2034785345" sldId="306"/>
            <ac:grpSpMk id="7" creationId="{3AFBDEB3-A328-463C-A8AA-2A441D280B9D}"/>
          </ac:grpSpMkLst>
        </pc:grpChg>
        <pc:grpChg chg="add mod">
          <ac:chgData name="Duc.NM215196@sis.hust.edu.vn" userId="e3cc485f-922d-4e40-8508-57653c034f65" providerId="ADAL" clId="{EF8E8BE3-5F92-4B28-B6CF-D358BE343B1D}" dt="2021-10-17T04:38:30.435" v="10852"/>
          <ac:grpSpMkLst>
            <pc:docMk/>
            <pc:sldMk cId="2034785345" sldId="306"/>
            <ac:grpSpMk id="8" creationId="{C47DA516-D7B5-404F-964B-5FD16F19A4AE}"/>
          </ac:grpSpMkLst>
        </pc:grpChg>
        <pc:grpChg chg="add mod">
          <ac:chgData name="Duc.NM215196@sis.hust.edu.vn" userId="e3cc485f-922d-4e40-8508-57653c034f65" providerId="ADAL" clId="{EF8E8BE3-5F92-4B28-B6CF-D358BE343B1D}" dt="2021-10-17T04:38:30.435" v="10852"/>
          <ac:grpSpMkLst>
            <pc:docMk/>
            <pc:sldMk cId="2034785345" sldId="306"/>
            <ac:grpSpMk id="9" creationId="{9AD66911-47AD-412F-9F6D-9513BB15B640}"/>
          </ac:grpSpMkLst>
        </pc:grpChg>
        <pc:grpChg chg="add mod">
          <ac:chgData name="Duc.NM215196@sis.hust.edu.vn" userId="e3cc485f-922d-4e40-8508-57653c034f65" providerId="ADAL" clId="{EF8E8BE3-5F92-4B28-B6CF-D358BE343B1D}" dt="2021-10-17T04:38:44.083" v="10856" actId="1035"/>
          <ac:grpSpMkLst>
            <pc:docMk/>
            <pc:sldMk cId="2034785345" sldId="306"/>
            <ac:grpSpMk id="18" creationId="{704AE626-4F7B-4429-8C1E-DF7D3C1FD073}"/>
          </ac:grpSpMkLst>
        </pc:grpChg>
        <pc:grpChg chg="add mod">
          <ac:chgData name="Duc.NM215196@sis.hust.edu.vn" userId="e3cc485f-922d-4e40-8508-57653c034f65" providerId="ADAL" clId="{EF8E8BE3-5F92-4B28-B6CF-D358BE343B1D}" dt="2021-10-17T04:38:44.083" v="10856" actId="1035"/>
          <ac:grpSpMkLst>
            <pc:docMk/>
            <pc:sldMk cId="2034785345" sldId="306"/>
            <ac:grpSpMk id="19" creationId="{D0EFA43B-39F6-4991-A54F-70D1D565538C}"/>
          </ac:grpSpMkLst>
        </pc:grpChg>
        <pc:grpChg chg="add mod">
          <ac:chgData name="Duc.NM215196@sis.hust.edu.vn" userId="e3cc485f-922d-4e40-8508-57653c034f65" providerId="ADAL" clId="{EF8E8BE3-5F92-4B28-B6CF-D358BE343B1D}" dt="2021-10-17T04:38:44.083" v="10856" actId="1035"/>
          <ac:grpSpMkLst>
            <pc:docMk/>
            <pc:sldMk cId="2034785345" sldId="306"/>
            <ac:grpSpMk id="20" creationId="{198EA033-D154-4637-965A-B5C1C75BB68C}"/>
          </ac:grpSpMkLst>
        </pc:grpChg>
        <pc:graphicFrameChg chg="mod modGraphic">
          <ac:chgData name="Duc.NM215196@sis.hust.edu.vn" userId="e3cc485f-922d-4e40-8508-57653c034f65" providerId="ADAL" clId="{EF8E8BE3-5F92-4B28-B6CF-D358BE343B1D}" dt="2021-10-14T13:28:54.971" v="2587"/>
          <ac:graphicFrameMkLst>
            <pc:docMk/>
            <pc:sldMk cId="2034785345" sldId="306"/>
            <ac:graphicFrameMk id="12" creationId="{641ACD5D-CE2C-45A3-B4B4-2B65587C3B2A}"/>
          </ac:graphicFrameMkLst>
        </pc:graphicFrameChg>
      </pc:sldChg>
      <pc:sldChg chg="addSp delSp modSp add del mod modTransition">
        <pc:chgData name="Duc.NM215196@sis.hust.edu.vn" userId="e3cc485f-922d-4e40-8508-57653c034f65" providerId="ADAL" clId="{EF8E8BE3-5F92-4B28-B6CF-D358BE343B1D}" dt="2021-10-17T05:43:15.954" v="11212" actId="2696"/>
        <pc:sldMkLst>
          <pc:docMk/>
          <pc:sldMk cId="1137505221" sldId="307"/>
        </pc:sldMkLst>
        <pc:spChg chg="mod">
          <ac:chgData name="Duc.NM215196@sis.hust.edu.vn" userId="e3cc485f-922d-4e40-8508-57653c034f65" providerId="ADAL" clId="{EF8E8BE3-5F92-4B28-B6CF-D358BE343B1D}" dt="2021-10-14T13:07:17.306" v="2413" actId="113"/>
          <ac:spMkLst>
            <pc:docMk/>
            <pc:sldMk cId="1137505221" sldId="307"/>
            <ac:spMk id="2" creationId="{793B165A-935D-4CFE-81AD-27E617156100}"/>
          </ac:spMkLst>
        </pc:spChg>
        <pc:spChg chg="add mod">
          <ac:chgData name="Duc.NM215196@sis.hust.edu.vn" userId="e3cc485f-922d-4e40-8508-57653c034f65" providerId="ADAL" clId="{EF8E8BE3-5F92-4B28-B6CF-D358BE343B1D}" dt="2021-10-17T05:33:03.561" v="10966" actId="5793"/>
          <ac:spMkLst>
            <pc:docMk/>
            <pc:sldMk cId="1137505221" sldId="307"/>
            <ac:spMk id="3" creationId="{2FF7CBCF-7978-453D-A076-0924F695E40F}"/>
          </ac:spMkLst>
        </pc:spChg>
        <pc:spChg chg="add del mod">
          <ac:chgData name="Duc.NM215196@sis.hust.edu.vn" userId="e3cc485f-922d-4e40-8508-57653c034f65" providerId="ADAL" clId="{EF8E8BE3-5F92-4B28-B6CF-D358BE343B1D}" dt="2021-10-14T05:00:55.048" v="1570" actId="1032"/>
          <ac:spMkLst>
            <pc:docMk/>
            <pc:sldMk cId="1137505221" sldId="307"/>
            <ac:spMk id="4" creationId="{CB68567E-638E-4E2E-9D2F-3503AA19A37C}"/>
          </ac:spMkLst>
        </pc:spChg>
        <pc:spChg chg="add del">
          <ac:chgData name="Duc.NM215196@sis.hust.edu.vn" userId="e3cc485f-922d-4e40-8508-57653c034f65" providerId="ADAL" clId="{EF8E8BE3-5F92-4B28-B6CF-D358BE343B1D}" dt="2021-10-14T04:59:22.557" v="1557" actId="478"/>
          <ac:spMkLst>
            <pc:docMk/>
            <pc:sldMk cId="1137505221" sldId="307"/>
            <ac:spMk id="5" creationId="{BD0E82E9-B6C8-4617-B4F2-86671B49C085}"/>
          </ac:spMkLst>
        </pc:spChg>
        <pc:spChg chg="add del">
          <ac:chgData name="Duc.NM215196@sis.hust.edu.vn" userId="e3cc485f-922d-4e40-8508-57653c034f65" providerId="ADAL" clId="{EF8E8BE3-5F92-4B28-B6CF-D358BE343B1D}" dt="2021-10-14T04:59:22.557" v="1557" actId="478"/>
          <ac:spMkLst>
            <pc:docMk/>
            <pc:sldMk cId="1137505221" sldId="307"/>
            <ac:spMk id="6" creationId="{8E792B01-6719-4D34-82C2-215B71B2D645}"/>
          </ac:spMkLst>
        </pc:spChg>
        <pc:spChg chg="add del">
          <ac:chgData name="Duc.NM215196@sis.hust.edu.vn" userId="e3cc485f-922d-4e40-8508-57653c034f65" providerId="ADAL" clId="{EF8E8BE3-5F92-4B28-B6CF-D358BE343B1D}" dt="2021-10-14T04:59:22.557" v="1557" actId="478"/>
          <ac:spMkLst>
            <pc:docMk/>
            <pc:sldMk cId="1137505221" sldId="307"/>
            <ac:spMk id="7" creationId="{82D68B58-47F6-4EFC-AD08-C801FF5B88F9}"/>
          </ac:spMkLst>
        </pc:spChg>
        <pc:spChg chg="add del mod">
          <ac:chgData name="Duc.NM215196@sis.hust.edu.vn" userId="e3cc485f-922d-4e40-8508-57653c034f65" providerId="ADAL" clId="{EF8E8BE3-5F92-4B28-B6CF-D358BE343B1D}" dt="2021-10-14T05:03:07.206" v="1588" actId="478"/>
          <ac:spMkLst>
            <pc:docMk/>
            <pc:sldMk cId="1137505221" sldId="307"/>
            <ac:spMk id="12" creationId="{8833E782-3F96-4221-8A98-9CCF526B4305}"/>
          </ac:spMkLst>
        </pc:spChg>
        <pc:spChg chg="add del mod">
          <ac:chgData name="Duc.NM215196@sis.hust.edu.vn" userId="e3cc485f-922d-4e40-8508-57653c034f65" providerId="ADAL" clId="{EF8E8BE3-5F92-4B28-B6CF-D358BE343B1D}" dt="2021-10-14T13:09:00.301" v="2417" actId="478"/>
          <ac:spMkLst>
            <pc:docMk/>
            <pc:sldMk cId="1137505221" sldId="307"/>
            <ac:spMk id="14" creationId="{34419B0F-723A-42C0-A559-8C4D598EFE6B}"/>
          </ac:spMkLst>
        </pc:spChg>
        <pc:graphicFrameChg chg="add del modGraphic">
          <ac:chgData name="Duc.NM215196@sis.hust.edu.vn" userId="e3cc485f-922d-4e40-8508-57653c034f65" providerId="ADAL" clId="{EF8E8BE3-5F92-4B28-B6CF-D358BE343B1D}" dt="2021-10-14T13:08:52.015" v="2415" actId="1032"/>
          <ac:graphicFrameMkLst>
            <pc:docMk/>
            <pc:sldMk cId="1137505221" sldId="307"/>
            <ac:graphicFrameMk id="3" creationId="{9D127883-2BD8-4C8F-91EF-A16B502C63BF}"/>
          </ac:graphicFrameMkLst>
        </pc:graphicFrameChg>
        <pc:graphicFrameChg chg="add del mod modGraphic">
          <ac:chgData name="Duc.NM215196@sis.hust.edu.vn" userId="e3cc485f-922d-4e40-8508-57653c034f65" providerId="ADAL" clId="{EF8E8BE3-5F92-4B28-B6CF-D358BE343B1D}" dt="2021-10-14T13:10:16.816" v="2424" actId="478"/>
          <ac:graphicFrameMkLst>
            <pc:docMk/>
            <pc:sldMk cId="1137505221" sldId="307"/>
            <ac:graphicFrameMk id="4" creationId="{A963451F-A9BD-4D1C-9EB4-B3F546A7AEC9}"/>
          </ac:graphicFrameMkLst>
        </pc:graphicFrameChg>
        <pc:graphicFrameChg chg="add del mod modGraphic">
          <ac:chgData name="Duc.NM215196@sis.hust.edu.vn" userId="e3cc485f-922d-4e40-8508-57653c034f65" providerId="ADAL" clId="{EF8E8BE3-5F92-4B28-B6CF-D358BE343B1D}" dt="2021-10-14T13:14:31.691" v="2430" actId="478"/>
          <ac:graphicFrameMkLst>
            <pc:docMk/>
            <pc:sldMk cId="1137505221" sldId="307"/>
            <ac:graphicFrameMk id="8" creationId="{3D301356-F7F6-40C7-B14B-1BAFBE3D93EE}"/>
          </ac:graphicFrameMkLst>
        </pc:graphicFrameChg>
        <pc:graphicFrameChg chg="del">
          <ac:chgData name="Duc.NM215196@sis.hust.edu.vn" userId="e3cc485f-922d-4e40-8508-57653c034f65" providerId="ADAL" clId="{EF8E8BE3-5F92-4B28-B6CF-D358BE343B1D}" dt="2021-10-14T04:59:13.219" v="1554" actId="478"/>
          <ac:graphicFrameMkLst>
            <pc:docMk/>
            <pc:sldMk cId="1137505221" sldId="307"/>
            <ac:graphicFrameMk id="8" creationId="{F54845F3-B3AA-4FEF-88CD-2D19BFECAD48}"/>
          </ac:graphicFrameMkLst>
        </pc:graphicFrameChg>
        <pc:graphicFrameChg chg="add del modGraphic">
          <ac:chgData name="Duc.NM215196@sis.hust.edu.vn" userId="e3cc485f-922d-4e40-8508-57653c034f65" providerId="ADAL" clId="{EF8E8BE3-5F92-4B28-B6CF-D358BE343B1D}" dt="2021-10-14T05:00:23.247" v="1569" actId="1032"/>
          <ac:graphicFrameMkLst>
            <pc:docMk/>
            <pc:sldMk cId="1137505221" sldId="307"/>
            <ac:graphicFrameMk id="9" creationId="{310FB459-E5B4-4660-BA84-E26D471F3BC2}"/>
          </ac:graphicFrameMkLst>
        </pc:graphicFrameChg>
        <pc:graphicFrameChg chg="add del mod modGraphic">
          <ac:chgData name="Duc.NM215196@sis.hust.edu.vn" userId="e3cc485f-922d-4e40-8508-57653c034f65" providerId="ADAL" clId="{EF8E8BE3-5F92-4B28-B6CF-D358BE343B1D}" dt="2021-10-17T05:32:27.748" v="10958" actId="11529"/>
          <ac:graphicFrameMkLst>
            <pc:docMk/>
            <pc:sldMk cId="1137505221" sldId="307"/>
            <ac:graphicFrameMk id="9" creationId="{DCB6815F-9426-4886-A729-6F0BE0210C80}"/>
          </ac:graphicFrameMkLst>
        </pc:graphicFrameChg>
        <pc:graphicFrameChg chg="add del mod modGraphic">
          <ac:chgData name="Duc.NM215196@sis.hust.edu.vn" userId="e3cc485f-922d-4e40-8508-57653c034f65" providerId="ADAL" clId="{EF8E8BE3-5F92-4B28-B6CF-D358BE343B1D}" dt="2021-10-14T05:02:55.017" v="1587" actId="478"/>
          <ac:graphicFrameMkLst>
            <pc:docMk/>
            <pc:sldMk cId="1137505221" sldId="307"/>
            <ac:graphicFrameMk id="10" creationId="{6CCD15D7-C7AF-4703-AD46-C628F0B1600A}"/>
          </ac:graphicFrameMkLst>
        </pc:graphicFrameChg>
      </pc:sldChg>
      <pc:sldChg chg="addSp delSp modSp add del mod">
        <pc:chgData name="Duc.NM215196@sis.hust.edu.vn" userId="e3cc485f-922d-4e40-8508-57653c034f65" providerId="ADAL" clId="{EF8E8BE3-5F92-4B28-B6CF-D358BE343B1D}" dt="2021-10-14T13:25:39.640" v="2563" actId="47"/>
        <pc:sldMkLst>
          <pc:docMk/>
          <pc:sldMk cId="4173055740" sldId="308"/>
        </pc:sldMkLst>
        <pc:spChg chg="del">
          <ac:chgData name="Duc.NM215196@sis.hust.edu.vn" userId="e3cc485f-922d-4e40-8508-57653c034f65" providerId="ADAL" clId="{EF8E8BE3-5F92-4B28-B6CF-D358BE343B1D}" dt="2021-10-14T05:08:37.858" v="1795" actId="478"/>
          <ac:spMkLst>
            <pc:docMk/>
            <pc:sldMk cId="4173055740" sldId="308"/>
            <ac:spMk id="2" creationId="{793B165A-935D-4CFE-81AD-27E617156100}"/>
          </ac:spMkLst>
        </pc:spChg>
        <pc:spChg chg="del">
          <ac:chgData name="Duc.NM215196@sis.hust.edu.vn" userId="e3cc485f-922d-4e40-8508-57653c034f65" providerId="ADAL" clId="{EF8E8BE3-5F92-4B28-B6CF-D358BE343B1D}" dt="2021-10-14T05:08:30.076" v="1794" actId="478"/>
          <ac:spMkLst>
            <pc:docMk/>
            <pc:sldMk cId="4173055740" sldId="308"/>
            <ac:spMk id="4" creationId="{CB68567E-638E-4E2E-9D2F-3503AA19A37C}"/>
          </ac:spMkLst>
        </pc:spChg>
        <pc:spChg chg="add mod">
          <ac:chgData name="Duc.NM215196@sis.hust.edu.vn" userId="e3cc485f-922d-4e40-8508-57653c034f65" providerId="ADAL" clId="{EF8E8BE3-5F92-4B28-B6CF-D358BE343B1D}" dt="2021-10-14T05:12:51.889" v="1899" actId="14100"/>
          <ac:spMkLst>
            <pc:docMk/>
            <pc:sldMk cId="4173055740" sldId="308"/>
            <ac:spMk id="8" creationId="{08585B06-B0D5-4507-8F3B-F2BA8D188905}"/>
          </ac:spMkLst>
        </pc:spChg>
      </pc:sldChg>
      <pc:sldChg chg="add del">
        <pc:chgData name="Duc.NM215196@sis.hust.edu.vn" userId="e3cc485f-922d-4e40-8508-57653c034f65" providerId="ADAL" clId="{EF8E8BE3-5F92-4B28-B6CF-D358BE343B1D}" dt="2021-10-14T05:08:40.292" v="1796" actId="47"/>
        <pc:sldMkLst>
          <pc:docMk/>
          <pc:sldMk cId="1588565659" sldId="309"/>
        </pc:sldMkLst>
      </pc:sldChg>
      <pc:sldChg chg="addSp delSp modSp add del mod">
        <pc:chgData name="Duc.NM215196@sis.hust.edu.vn" userId="e3cc485f-922d-4e40-8508-57653c034f65" providerId="ADAL" clId="{EF8E8BE3-5F92-4B28-B6CF-D358BE343B1D}" dt="2021-10-14T13:25:51.697" v="2568" actId="47"/>
        <pc:sldMkLst>
          <pc:docMk/>
          <pc:sldMk cId="3761905047" sldId="309"/>
        </pc:sldMkLst>
        <pc:spChg chg="add del mod">
          <ac:chgData name="Duc.NM215196@sis.hust.edu.vn" userId="e3cc485f-922d-4e40-8508-57653c034f65" providerId="ADAL" clId="{EF8E8BE3-5F92-4B28-B6CF-D358BE343B1D}" dt="2021-10-14T13:25:48.885" v="2567"/>
          <ac:spMkLst>
            <pc:docMk/>
            <pc:sldMk cId="3761905047" sldId="309"/>
            <ac:spMk id="8" creationId="{CAF88900-ACCF-4E98-A723-611E6D0C1B09}"/>
          </ac:spMkLst>
        </pc:spChg>
      </pc:sldChg>
      <pc:sldChg chg="add">
        <pc:chgData name="Duc.NM215196@sis.hust.edu.vn" userId="e3cc485f-922d-4e40-8508-57653c034f65" providerId="ADAL" clId="{EF8E8BE3-5F92-4B28-B6CF-D358BE343B1D}" dt="2021-10-14T05:08:44.781" v="1799" actId="22"/>
        <pc:sldMkLst>
          <pc:docMk/>
          <pc:sldMk cId="2723505705" sldId="310"/>
        </pc:sldMkLst>
      </pc:sldChg>
      <pc:sldChg chg="add del">
        <pc:chgData name="Duc.NM215196@sis.hust.edu.vn" userId="e3cc485f-922d-4e40-8508-57653c034f65" providerId="ADAL" clId="{EF8E8BE3-5F92-4B28-B6CF-D358BE343B1D}" dt="2021-10-14T05:08:41.392" v="1797" actId="47"/>
        <pc:sldMkLst>
          <pc:docMk/>
          <pc:sldMk cId="3094868386" sldId="310"/>
        </pc:sldMkLst>
      </pc:sldChg>
      <pc:sldChg chg="addSp delSp modSp add mod modTransition setBg delAnim modAnim">
        <pc:chgData name="Duc.NM215196@sis.hust.edu.vn" userId="e3cc485f-922d-4e40-8508-57653c034f65" providerId="ADAL" clId="{EF8E8BE3-5F92-4B28-B6CF-D358BE343B1D}" dt="2021-10-17T15:30:20.063" v="13903"/>
        <pc:sldMkLst>
          <pc:docMk/>
          <pc:sldMk cId="4216210089" sldId="311"/>
        </pc:sldMkLst>
        <pc:spChg chg="mod">
          <ac:chgData name="Duc.NM215196@sis.hust.edu.vn" userId="e3cc485f-922d-4e40-8508-57653c034f65" providerId="ADAL" clId="{EF8E8BE3-5F92-4B28-B6CF-D358BE343B1D}" dt="2021-10-17T11:32:13.951" v="13230" actId="27636"/>
          <ac:spMkLst>
            <pc:docMk/>
            <pc:sldMk cId="4216210089" sldId="311"/>
            <ac:spMk id="2" creationId="{AD561838-BC4A-4DA3-A77B-F708C8D18EF1}"/>
          </ac:spMkLst>
        </pc:spChg>
        <pc:spChg chg="mod">
          <ac:chgData name="Duc.NM215196@sis.hust.edu.vn" userId="e3cc485f-922d-4e40-8508-57653c034f65" providerId="ADAL" clId="{EF8E8BE3-5F92-4B28-B6CF-D358BE343B1D}" dt="2021-10-17T11:10:52.552" v="12981" actId="1038"/>
          <ac:spMkLst>
            <pc:docMk/>
            <pc:sldMk cId="4216210089" sldId="311"/>
            <ac:spMk id="3" creationId="{5AC76312-C3CC-469D-A346-BB122304657E}"/>
          </ac:spMkLst>
        </pc:spChg>
        <pc:spChg chg="mod">
          <ac:chgData name="Duc.NM215196@sis.hust.edu.vn" userId="e3cc485f-922d-4e40-8508-57653c034f65" providerId="ADAL" clId="{EF8E8BE3-5F92-4B28-B6CF-D358BE343B1D}" dt="2021-10-17T11:32:13.951" v="13229" actId="27636"/>
          <ac:spMkLst>
            <pc:docMk/>
            <pc:sldMk cId="4216210089" sldId="311"/>
            <ac:spMk id="4" creationId="{A1C749E1-DEA9-4EC6-9AA8-9A54E1588ED0}"/>
          </ac:spMkLst>
        </pc:spChg>
        <pc:spChg chg="mod">
          <ac:chgData name="Duc.NM215196@sis.hust.edu.vn" userId="e3cc485f-922d-4e40-8508-57653c034f65" providerId="ADAL" clId="{EF8E8BE3-5F92-4B28-B6CF-D358BE343B1D}" dt="2021-10-17T11:32:14.769" v="13233"/>
          <ac:spMkLst>
            <pc:docMk/>
            <pc:sldMk cId="4216210089" sldId="311"/>
            <ac:spMk id="5" creationId="{BD0E82E9-B6C8-4617-B4F2-86671B49C085}"/>
          </ac:spMkLst>
        </pc:spChg>
        <pc:spChg chg="mod">
          <ac:chgData name="Duc.NM215196@sis.hust.edu.vn" userId="e3cc485f-922d-4e40-8508-57653c034f65" providerId="ADAL" clId="{EF8E8BE3-5F92-4B28-B6CF-D358BE343B1D}" dt="2021-10-17T11:32:14.769" v="13233"/>
          <ac:spMkLst>
            <pc:docMk/>
            <pc:sldMk cId="4216210089" sldId="311"/>
            <ac:spMk id="6" creationId="{8E792B01-6719-4D34-82C2-215B71B2D645}"/>
          </ac:spMkLst>
        </pc:spChg>
        <pc:spChg chg="del mod">
          <ac:chgData name="Duc.NM215196@sis.hust.edu.vn" userId="e3cc485f-922d-4e40-8508-57653c034f65" providerId="ADAL" clId="{EF8E8BE3-5F92-4B28-B6CF-D358BE343B1D}" dt="2021-10-16T10:11:37.562" v="5767" actId="478"/>
          <ac:spMkLst>
            <pc:docMk/>
            <pc:sldMk cId="4216210089" sldId="311"/>
            <ac:spMk id="8" creationId="{9A2E39A0-40F1-4314-B276-51E14DA106DB}"/>
          </ac:spMkLst>
        </pc:spChg>
        <pc:spChg chg="del mod">
          <ac:chgData name="Duc.NM215196@sis.hust.edu.vn" userId="e3cc485f-922d-4e40-8508-57653c034f65" providerId="ADAL" clId="{EF8E8BE3-5F92-4B28-B6CF-D358BE343B1D}" dt="2021-10-16T10:11:37.562" v="5767" actId="478"/>
          <ac:spMkLst>
            <pc:docMk/>
            <pc:sldMk cId="4216210089" sldId="311"/>
            <ac:spMk id="9" creationId="{D399AB8B-6D82-4EB8-ADD8-FB7A908AA395}"/>
          </ac:spMkLst>
        </pc:spChg>
        <pc:spChg chg="add del mod">
          <ac:chgData name="Duc.NM215196@sis.hust.edu.vn" userId="e3cc485f-922d-4e40-8508-57653c034f65" providerId="ADAL" clId="{EF8E8BE3-5F92-4B28-B6CF-D358BE343B1D}" dt="2021-10-16T10:11:41.754" v="5768" actId="478"/>
          <ac:spMkLst>
            <pc:docMk/>
            <pc:sldMk cId="4216210089" sldId="311"/>
            <ac:spMk id="11" creationId="{3CA4BD21-9784-4072-AE64-C09B4E54ACAD}"/>
          </ac:spMkLst>
        </pc:spChg>
        <pc:spChg chg="add del mod">
          <ac:chgData name="Duc.NM215196@sis.hust.edu.vn" userId="e3cc485f-922d-4e40-8508-57653c034f65" providerId="ADAL" clId="{EF8E8BE3-5F92-4B28-B6CF-D358BE343B1D}" dt="2021-10-16T10:11:43.617" v="5769" actId="478"/>
          <ac:spMkLst>
            <pc:docMk/>
            <pc:sldMk cId="4216210089" sldId="311"/>
            <ac:spMk id="13" creationId="{20C2E3D3-C446-4319-9C86-F479CD15457C}"/>
          </ac:spMkLst>
        </pc:spChg>
        <pc:picChg chg="add mod">
          <ac:chgData name="Duc.NM215196@sis.hust.edu.vn" userId="e3cc485f-922d-4e40-8508-57653c034f65" providerId="ADAL" clId="{EF8E8BE3-5F92-4B28-B6CF-D358BE343B1D}" dt="2021-10-17T11:11:42.030" v="12990" actId="1076"/>
          <ac:picMkLst>
            <pc:docMk/>
            <pc:sldMk cId="4216210089" sldId="311"/>
            <ac:picMk id="9" creationId="{FCADC78E-A8BB-4FBF-B3D6-CD1B53D57C5B}"/>
          </ac:picMkLst>
        </pc:picChg>
        <pc:picChg chg="add mod">
          <ac:chgData name="Duc.NM215196@sis.hust.edu.vn" userId="e3cc485f-922d-4e40-8508-57653c034f65" providerId="ADAL" clId="{EF8E8BE3-5F92-4B28-B6CF-D358BE343B1D}" dt="2021-10-17T11:11:42.030" v="12990" actId="1076"/>
          <ac:picMkLst>
            <pc:docMk/>
            <pc:sldMk cId="4216210089" sldId="311"/>
            <ac:picMk id="11" creationId="{A48F7A24-3A0E-4120-B4EC-0AC0757ED2C8}"/>
          </ac:picMkLst>
        </pc:picChg>
      </pc:sldChg>
      <pc:sldChg chg="add">
        <pc:chgData name="Duc.NM215196@sis.hust.edu.vn" userId="e3cc485f-922d-4e40-8508-57653c034f65" providerId="ADAL" clId="{EF8E8BE3-5F92-4B28-B6CF-D358BE343B1D}" dt="2021-10-14T05:08:45.213" v="1801" actId="22"/>
        <pc:sldMkLst>
          <pc:docMk/>
          <pc:sldMk cId="1281935099" sldId="312"/>
        </pc:sldMkLst>
      </pc:sldChg>
      <pc:sldChg chg="addSp delSp modSp add del mod ord modTransition setBg modAnim">
        <pc:chgData name="Duc.NM215196@sis.hust.edu.vn" userId="e3cc485f-922d-4e40-8508-57653c034f65" providerId="ADAL" clId="{EF8E8BE3-5F92-4B28-B6CF-D358BE343B1D}" dt="2021-10-17T15:30:20.063" v="13903"/>
        <pc:sldMkLst>
          <pc:docMk/>
          <pc:sldMk cId="1566494103" sldId="313"/>
        </pc:sldMkLst>
        <pc:spChg chg="mod">
          <ac:chgData name="Duc.NM215196@sis.hust.edu.vn" userId="e3cc485f-922d-4e40-8508-57653c034f65" providerId="ADAL" clId="{EF8E8BE3-5F92-4B28-B6CF-D358BE343B1D}" dt="2021-10-17T11:40:14.817" v="13359" actId="1076"/>
          <ac:spMkLst>
            <pc:docMk/>
            <pc:sldMk cId="1566494103" sldId="313"/>
            <ac:spMk id="2" creationId="{793B165A-935D-4CFE-81AD-27E617156100}"/>
          </ac:spMkLst>
        </pc:spChg>
        <pc:spChg chg="add mod">
          <ac:chgData name="Duc.NM215196@sis.hust.edu.vn" userId="e3cc485f-922d-4e40-8508-57653c034f65" providerId="ADAL" clId="{EF8E8BE3-5F92-4B28-B6CF-D358BE343B1D}" dt="2021-10-17T11:40:15.958" v="13361" actId="1035"/>
          <ac:spMkLst>
            <pc:docMk/>
            <pc:sldMk cId="1566494103" sldId="313"/>
            <ac:spMk id="3" creationId="{7E905A14-2DB7-4C9F-8D4C-F2DED7D4CD53}"/>
          </ac:spMkLst>
        </pc:spChg>
        <pc:spChg chg="add del mod">
          <ac:chgData name="Duc.NM215196@sis.hust.edu.vn" userId="e3cc485f-922d-4e40-8508-57653c034f65" providerId="ADAL" clId="{EF8E8BE3-5F92-4B28-B6CF-D358BE343B1D}" dt="2021-10-14T12:48:57.934" v="2031" actId="478"/>
          <ac:spMkLst>
            <pc:docMk/>
            <pc:sldMk cId="1566494103" sldId="313"/>
            <ac:spMk id="4" creationId="{6BC003F6-A589-4719-8032-343F2BE33178}"/>
          </ac:spMkLst>
        </pc:spChg>
        <pc:spChg chg="mod">
          <ac:chgData name="Duc.NM215196@sis.hust.edu.vn" userId="e3cc485f-922d-4e40-8508-57653c034f65" providerId="ADAL" clId="{EF8E8BE3-5F92-4B28-B6CF-D358BE343B1D}" dt="2021-10-17T11:32:14.769" v="13233"/>
          <ac:spMkLst>
            <pc:docMk/>
            <pc:sldMk cId="1566494103" sldId="313"/>
            <ac:spMk id="5" creationId="{BD0E82E9-B6C8-4617-B4F2-86671B49C085}"/>
          </ac:spMkLst>
        </pc:spChg>
        <pc:spChg chg="mod">
          <ac:chgData name="Duc.NM215196@sis.hust.edu.vn" userId="e3cc485f-922d-4e40-8508-57653c034f65" providerId="ADAL" clId="{EF8E8BE3-5F92-4B28-B6CF-D358BE343B1D}" dt="2021-10-17T11:32:14.769" v="13233"/>
          <ac:spMkLst>
            <pc:docMk/>
            <pc:sldMk cId="1566494103" sldId="313"/>
            <ac:spMk id="6" creationId="{8E792B01-6719-4D34-82C2-215B71B2D645}"/>
          </ac:spMkLst>
        </pc:spChg>
        <pc:graphicFrameChg chg="add del modGraphic">
          <ac:chgData name="Duc.NM215196@sis.hust.edu.vn" userId="e3cc485f-922d-4e40-8508-57653c034f65" providerId="ADAL" clId="{EF8E8BE3-5F92-4B28-B6CF-D358BE343B1D}" dt="2021-10-14T12:47:01.302" v="2028" actId="1032"/>
          <ac:graphicFrameMkLst>
            <pc:docMk/>
            <pc:sldMk cId="1566494103" sldId="313"/>
            <ac:graphicFrameMk id="3" creationId="{31267476-7749-46B6-B499-968EBF27355B}"/>
          </ac:graphicFrameMkLst>
        </pc:graphicFrameChg>
        <pc:graphicFrameChg chg="add del mod modGraphic">
          <ac:chgData name="Duc.NM215196@sis.hust.edu.vn" userId="e3cc485f-922d-4e40-8508-57653c034f65" providerId="ADAL" clId="{EF8E8BE3-5F92-4B28-B6CF-D358BE343B1D}" dt="2021-10-14T12:51:40.417" v="2109" actId="478"/>
          <ac:graphicFrameMkLst>
            <pc:docMk/>
            <pc:sldMk cId="1566494103" sldId="313"/>
            <ac:graphicFrameMk id="7" creationId="{8ABBE633-100E-46D1-9C1D-9F3466EE0E22}"/>
          </ac:graphicFrameMkLst>
        </pc:graphicFrameChg>
        <pc:graphicFrameChg chg="add del mod modGraphic">
          <ac:chgData name="Duc.NM215196@sis.hust.edu.vn" userId="e3cc485f-922d-4e40-8508-57653c034f65" providerId="ADAL" clId="{EF8E8BE3-5F92-4B28-B6CF-D358BE343B1D}" dt="2021-10-17T05:33:59.635" v="10967" actId="11529"/>
          <ac:graphicFrameMkLst>
            <pc:docMk/>
            <pc:sldMk cId="1566494103" sldId="313"/>
            <ac:graphicFrameMk id="8" creationId="{651889A5-C3F8-4011-A47E-4F38E5CB7914}"/>
          </ac:graphicFrameMkLst>
        </pc:graphicFrameChg>
        <pc:graphicFrameChg chg="del">
          <ac:chgData name="Duc.NM215196@sis.hust.edu.vn" userId="e3cc485f-922d-4e40-8508-57653c034f65" providerId="ADAL" clId="{EF8E8BE3-5F92-4B28-B6CF-D358BE343B1D}" dt="2021-10-14T05:14:56.441" v="1928" actId="478"/>
          <ac:graphicFrameMkLst>
            <pc:docMk/>
            <pc:sldMk cId="1566494103" sldId="313"/>
            <ac:graphicFrameMk id="12" creationId="{641ACD5D-CE2C-45A3-B4B4-2B65587C3B2A}"/>
          </ac:graphicFrameMkLst>
        </pc:graphicFrameChg>
        <pc:graphicFrameChg chg="add mod">
          <ac:chgData name="Duc.NM215196@sis.hust.edu.vn" userId="e3cc485f-922d-4e40-8508-57653c034f65" providerId="ADAL" clId="{EF8E8BE3-5F92-4B28-B6CF-D358BE343B1D}" dt="2021-10-17T05:41:29.223" v="11189" actId="1076"/>
          <ac:graphicFrameMkLst>
            <pc:docMk/>
            <pc:sldMk cId="1566494103" sldId="313"/>
            <ac:graphicFrameMk id="14" creationId="{ADAB4F9A-3D74-4E0D-ABBF-5E233AA0BFAC}"/>
          </ac:graphicFrameMkLst>
        </pc:graphicFrameChg>
        <pc:picChg chg="add del mod">
          <ac:chgData name="Duc.NM215196@sis.hust.edu.vn" userId="e3cc485f-922d-4e40-8508-57653c034f65" providerId="ADAL" clId="{EF8E8BE3-5F92-4B28-B6CF-D358BE343B1D}" dt="2021-10-17T05:38:43.964" v="11108" actId="478"/>
          <ac:picMkLst>
            <pc:docMk/>
            <pc:sldMk cId="1566494103" sldId="313"/>
            <ac:picMk id="7" creationId="{383128DF-3D12-45C9-B33C-04A889F1DC53}"/>
          </ac:picMkLst>
        </pc:picChg>
        <pc:picChg chg="add del mod">
          <ac:chgData name="Duc.NM215196@sis.hust.edu.vn" userId="e3cc485f-922d-4e40-8508-57653c034f65" providerId="ADAL" clId="{EF8E8BE3-5F92-4B28-B6CF-D358BE343B1D}" dt="2021-10-17T05:40:21.560" v="11162" actId="478"/>
          <ac:picMkLst>
            <pc:docMk/>
            <pc:sldMk cId="1566494103" sldId="313"/>
            <ac:picMk id="10" creationId="{6FD24B0A-CB21-464E-8084-80E9710121AD}"/>
          </ac:picMkLst>
        </pc:picChg>
        <pc:picChg chg="add del mod">
          <ac:chgData name="Duc.NM215196@sis.hust.edu.vn" userId="e3cc485f-922d-4e40-8508-57653c034f65" providerId="ADAL" clId="{EF8E8BE3-5F92-4B28-B6CF-D358BE343B1D}" dt="2021-10-14T12:58:49.340" v="2226" actId="478"/>
          <ac:picMkLst>
            <pc:docMk/>
            <pc:sldMk cId="1566494103" sldId="313"/>
            <ac:picMk id="10" creationId="{821ACB2D-B459-439F-ADD0-F5444B506622}"/>
          </ac:picMkLst>
        </pc:picChg>
        <pc:picChg chg="add del mod">
          <ac:chgData name="Duc.NM215196@sis.hust.edu.vn" userId="e3cc485f-922d-4e40-8508-57653c034f65" providerId="ADAL" clId="{EF8E8BE3-5F92-4B28-B6CF-D358BE343B1D}" dt="2021-10-17T08:34:09.038" v="12828" actId="478"/>
          <ac:picMkLst>
            <pc:docMk/>
            <pc:sldMk cId="1566494103" sldId="313"/>
            <ac:picMk id="12" creationId="{AFDA7FB2-2866-4907-BE68-82210C823422}"/>
          </ac:picMkLst>
        </pc:picChg>
        <pc:picChg chg="add del mod">
          <ac:chgData name="Duc.NM215196@sis.hust.edu.vn" userId="e3cc485f-922d-4e40-8508-57653c034f65" providerId="ADAL" clId="{EF8E8BE3-5F92-4B28-B6CF-D358BE343B1D}" dt="2021-10-17T06:13:29.853" v="11360" actId="21"/>
          <ac:picMkLst>
            <pc:docMk/>
            <pc:sldMk cId="1566494103" sldId="313"/>
            <ac:picMk id="15" creationId="{2BD18A04-1BF9-487B-BB19-5078A636C94D}"/>
          </ac:picMkLst>
        </pc:picChg>
        <pc:picChg chg="add del mod">
          <ac:chgData name="Duc.NM215196@sis.hust.edu.vn" userId="e3cc485f-922d-4e40-8508-57653c034f65" providerId="ADAL" clId="{EF8E8BE3-5F92-4B28-B6CF-D358BE343B1D}" dt="2021-10-17T08:14:41.567" v="12740"/>
          <ac:picMkLst>
            <pc:docMk/>
            <pc:sldMk cId="1566494103" sldId="313"/>
            <ac:picMk id="16" creationId="{E9929EB4-5CE3-4A1C-BBD2-BEC544E25753}"/>
          </ac:picMkLst>
        </pc:picChg>
        <pc:picChg chg="add mod">
          <ac:chgData name="Duc.NM215196@sis.hust.edu.vn" userId="e3cc485f-922d-4e40-8508-57653c034f65" providerId="ADAL" clId="{EF8E8BE3-5F92-4B28-B6CF-D358BE343B1D}" dt="2021-10-17T11:40:15.958" v="13361" actId="1035"/>
          <ac:picMkLst>
            <pc:docMk/>
            <pc:sldMk cId="1566494103" sldId="313"/>
            <ac:picMk id="18" creationId="{CF1D71CE-B2A9-47FB-A5CA-85A0334F3DC9}"/>
          </ac:picMkLst>
        </pc:picChg>
        <pc:picChg chg="add mod">
          <ac:chgData name="Duc.NM215196@sis.hust.edu.vn" userId="e3cc485f-922d-4e40-8508-57653c034f65" providerId="ADAL" clId="{EF8E8BE3-5F92-4B28-B6CF-D358BE343B1D}" dt="2021-10-17T11:40:17.158" v="13363" actId="1076"/>
          <ac:picMkLst>
            <pc:docMk/>
            <pc:sldMk cId="1566494103" sldId="313"/>
            <ac:picMk id="20" creationId="{A43A6FE9-18CB-4707-8CF3-3F6C71042D4F}"/>
          </ac:picMkLst>
        </pc:picChg>
      </pc:sldChg>
      <pc:sldChg chg="addSp">
        <pc:chgData name="Duc.NM215196@sis.hust.edu.vn" userId="e3cc485f-922d-4e40-8508-57653c034f65" providerId="ADAL" clId="{EF8E8BE3-5F92-4B28-B6CF-D358BE343B1D}" dt="2021-10-14T12:58:51.726" v="2227"/>
        <pc:sldMkLst>
          <pc:docMk/>
          <pc:sldMk cId="3332751014" sldId="313"/>
        </pc:sldMkLst>
        <pc:picChg chg="add">
          <ac:chgData name="Duc.NM215196@sis.hust.edu.vn" userId="e3cc485f-922d-4e40-8508-57653c034f65" providerId="ADAL" clId="{EF8E8BE3-5F92-4B28-B6CF-D358BE343B1D}" dt="2021-10-14T12:58:51.726" v="2227"/>
          <ac:picMkLst>
            <pc:docMk/>
            <pc:sldMk cId="3332751014" sldId="313"/>
            <ac:picMk id="1026" creationId="{0C606737-BA4D-48A3-8982-B1D928ED4DC8}"/>
          </ac:picMkLst>
        </pc:picChg>
      </pc:sldChg>
      <pc:sldChg chg="modSp add del mod modTransition">
        <pc:chgData name="Duc.NM215196@sis.hust.edu.vn" userId="e3cc485f-922d-4e40-8508-57653c034f65" providerId="ADAL" clId="{EF8E8BE3-5F92-4B28-B6CF-D358BE343B1D}" dt="2021-10-17T05:43:24.554" v="11213" actId="2696"/>
        <pc:sldMkLst>
          <pc:docMk/>
          <pc:sldMk cId="759375306" sldId="314"/>
        </pc:sldMkLst>
        <pc:spChg chg="mod">
          <ac:chgData name="Duc.NM215196@sis.hust.edu.vn" userId="e3cc485f-922d-4e40-8508-57653c034f65" providerId="ADAL" clId="{EF8E8BE3-5F92-4B28-B6CF-D358BE343B1D}" dt="2021-10-14T13:32:42.713" v="2658" actId="1076"/>
          <ac:spMkLst>
            <pc:docMk/>
            <pc:sldMk cId="759375306" sldId="314"/>
            <ac:spMk id="2" creationId="{793B165A-935D-4CFE-81AD-27E617156100}"/>
          </ac:spMkLst>
        </pc:spChg>
        <pc:graphicFrameChg chg="mod modGraphic">
          <ac:chgData name="Duc.NM215196@sis.hust.edu.vn" userId="e3cc485f-922d-4e40-8508-57653c034f65" providerId="ADAL" clId="{EF8E8BE3-5F92-4B28-B6CF-D358BE343B1D}" dt="2021-10-16T08:14:41.634" v="2696"/>
          <ac:graphicFrameMkLst>
            <pc:docMk/>
            <pc:sldMk cId="759375306" sldId="314"/>
            <ac:graphicFrameMk id="9" creationId="{DCB6815F-9426-4886-A729-6F0BE0210C80}"/>
          </ac:graphicFrameMkLst>
        </pc:graphicFrameChg>
      </pc:sldChg>
      <pc:sldChg chg="new del">
        <pc:chgData name="Duc.NM215196@sis.hust.edu.vn" userId="e3cc485f-922d-4e40-8508-57653c034f65" providerId="ADAL" clId="{EF8E8BE3-5F92-4B28-B6CF-D358BE343B1D}" dt="2021-10-14T13:10:20.547" v="2426" actId="680"/>
        <pc:sldMkLst>
          <pc:docMk/>
          <pc:sldMk cId="1656646468" sldId="314"/>
        </pc:sldMkLst>
      </pc:sldChg>
      <pc:sldChg chg="modSp add del mod modTransition">
        <pc:chgData name="Duc.NM215196@sis.hust.edu.vn" userId="e3cc485f-922d-4e40-8508-57653c034f65" providerId="ADAL" clId="{EF8E8BE3-5F92-4B28-B6CF-D358BE343B1D}" dt="2021-10-17T05:43:32.428" v="11214" actId="2696"/>
        <pc:sldMkLst>
          <pc:docMk/>
          <pc:sldMk cId="2843625004" sldId="315"/>
        </pc:sldMkLst>
        <pc:spChg chg="mod">
          <ac:chgData name="Duc.NM215196@sis.hust.edu.vn" userId="e3cc485f-922d-4e40-8508-57653c034f65" providerId="ADAL" clId="{EF8E8BE3-5F92-4B28-B6CF-D358BE343B1D}" dt="2021-10-14T13:28:27.785" v="2583" actId="20577"/>
          <ac:spMkLst>
            <pc:docMk/>
            <pc:sldMk cId="2843625004" sldId="315"/>
            <ac:spMk id="2" creationId="{793B165A-935D-4CFE-81AD-27E617156100}"/>
          </ac:spMkLst>
        </pc:spChg>
        <pc:graphicFrameChg chg="mod modGraphic">
          <ac:chgData name="Duc.NM215196@sis.hust.edu.vn" userId="e3cc485f-922d-4e40-8508-57653c034f65" providerId="ADAL" clId="{EF8E8BE3-5F92-4B28-B6CF-D358BE343B1D}" dt="2021-10-16T08:14:51.991" v="2698"/>
          <ac:graphicFrameMkLst>
            <pc:docMk/>
            <pc:sldMk cId="2843625004" sldId="315"/>
            <ac:graphicFrameMk id="9" creationId="{DCB6815F-9426-4886-A729-6F0BE0210C80}"/>
          </ac:graphicFrameMkLst>
        </pc:graphicFrameChg>
      </pc:sldChg>
      <pc:sldChg chg="addSp delSp modSp mod ord modTransition delDesignElem">
        <pc:chgData name="Duc.NM215196@sis.hust.edu.vn" userId="e3cc485f-922d-4e40-8508-57653c034f65" providerId="ADAL" clId="{EF8E8BE3-5F92-4B28-B6CF-D358BE343B1D}" dt="2021-10-17T15:30:20.063" v="13903"/>
        <pc:sldMkLst>
          <pc:docMk/>
          <pc:sldMk cId="85550866" sldId="316"/>
        </pc:sldMkLst>
        <pc:spChg chg="mod">
          <ac:chgData name="Duc.NM215196@sis.hust.edu.vn" userId="e3cc485f-922d-4e40-8508-57653c034f65" providerId="ADAL" clId="{EF8E8BE3-5F92-4B28-B6CF-D358BE343B1D}" dt="2021-10-16T09:29:36.625" v="4130" actId="2711"/>
          <ac:spMkLst>
            <pc:docMk/>
            <pc:sldMk cId="85550866" sldId="316"/>
            <ac:spMk id="2" creationId="{3411C857-843F-438C-83A0-7C3307B28240}"/>
          </ac:spMkLst>
        </pc:spChg>
        <pc:spChg chg="mod">
          <ac:chgData name="Duc.NM215196@sis.hust.edu.vn" userId="e3cc485f-922d-4e40-8508-57653c034f65" providerId="ADAL" clId="{EF8E8BE3-5F92-4B28-B6CF-D358BE343B1D}" dt="2021-10-16T09:49:45.529" v="4479" actId="207"/>
          <ac:spMkLst>
            <pc:docMk/>
            <pc:sldMk cId="85550866" sldId="316"/>
            <ac:spMk id="4" creationId="{28FC78C7-E0C0-48EE-9615-88701B7428BD}"/>
          </ac:spMkLst>
        </pc:spChg>
        <pc:spChg chg="mod">
          <ac:chgData name="Duc.NM215196@sis.hust.edu.vn" userId="e3cc485f-922d-4e40-8508-57653c034f65" providerId="ADAL" clId="{EF8E8BE3-5F92-4B28-B6CF-D358BE343B1D}" dt="2021-10-16T09:49:49.412" v="4480" actId="207"/>
          <ac:spMkLst>
            <pc:docMk/>
            <pc:sldMk cId="85550866" sldId="316"/>
            <ac:spMk id="5" creationId="{E757A65C-DACF-40C1-836C-2290618C0B25}"/>
          </ac:spMkLst>
        </pc:spChg>
        <pc:spChg chg="add mod ord">
          <ac:chgData name="Duc.NM215196@sis.hust.edu.vn" userId="e3cc485f-922d-4e40-8508-57653c034f65" providerId="ADAL" clId="{EF8E8BE3-5F92-4B28-B6CF-D358BE343B1D}" dt="2021-10-17T11:42:30.285" v="13490" actId="207"/>
          <ac:spMkLst>
            <pc:docMk/>
            <pc:sldMk cId="85550866" sldId="316"/>
            <ac:spMk id="8" creationId="{7FBE1B68-5332-43EC-BA1C-251EB9BC1DC5}"/>
          </ac:spMkLst>
        </pc:spChg>
        <pc:spChg chg="del">
          <ac:chgData name="Duc.NM215196@sis.hust.edu.vn" userId="e3cc485f-922d-4e40-8508-57653c034f65" providerId="ADAL" clId="{EF8E8BE3-5F92-4B28-B6CF-D358BE343B1D}" dt="2021-10-17T11:32:13.782" v="13228"/>
          <ac:spMkLst>
            <pc:docMk/>
            <pc:sldMk cId="85550866" sldId="316"/>
            <ac:spMk id="13" creationId="{2B566528-1B12-4246-9431-5C2D7D081168}"/>
          </ac:spMkLst>
        </pc:spChg>
        <pc:spChg chg="del">
          <ac:chgData name="Duc.NM215196@sis.hust.edu.vn" userId="e3cc485f-922d-4e40-8508-57653c034f65" providerId="ADAL" clId="{EF8E8BE3-5F92-4B28-B6CF-D358BE343B1D}" dt="2021-10-17T11:32:13.782" v="13228"/>
          <ac:spMkLst>
            <pc:docMk/>
            <pc:sldMk cId="85550866" sldId="316"/>
            <ac:spMk id="19" creationId="{D3F51FEB-38FB-4F6C-9F7B-2F2AFAB65463}"/>
          </ac:spMkLst>
        </pc:spChg>
        <pc:spChg chg="del">
          <ac:chgData name="Duc.NM215196@sis.hust.edu.vn" userId="e3cc485f-922d-4e40-8508-57653c034f65" providerId="ADAL" clId="{EF8E8BE3-5F92-4B28-B6CF-D358BE343B1D}" dt="2021-10-17T11:32:13.782" v="13228"/>
          <ac:spMkLst>
            <pc:docMk/>
            <pc:sldMk cId="85550866" sldId="316"/>
            <ac:spMk id="21" creationId="{1E547BA6-BAE0-43BB-A7CA-60F69CE252F0}"/>
          </ac:spMkLst>
        </pc:spChg>
        <pc:grpChg chg="del">
          <ac:chgData name="Duc.NM215196@sis.hust.edu.vn" userId="e3cc485f-922d-4e40-8508-57653c034f65" providerId="ADAL" clId="{EF8E8BE3-5F92-4B28-B6CF-D358BE343B1D}" dt="2021-10-17T11:32:13.782" v="13228"/>
          <ac:grpSpMkLst>
            <pc:docMk/>
            <pc:sldMk cId="85550866" sldId="316"/>
            <ac:grpSpMk id="15" creationId="{07EAA094-9CF6-4695-958A-33D9BCAA9474}"/>
          </ac:grpSpMkLst>
        </pc:grpChg>
        <pc:graphicFrameChg chg="mod modGraphic">
          <ac:chgData name="Duc.NM215196@sis.hust.edu.vn" userId="e3cc485f-922d-4e40-8508-57653c034f65" providerId="ADAL" clId="{EF8E8BE3-5F92-4B28-B6CF-D358BE343B1D}" dt="2021-10-16T09:50:38.258" v="4483" actId="2711"/>
          <ac:graphicFrameMkLst>
            <pc:docMk/>
            <pc:sldMk cId="85550866" sldId="316"/>
            <ac:graphicFrameMk id="7" creationId="{C57E933A-F100-4568-A7F5-250DD4AAF416}"/>
          </ac:graphicFrameMkLst>
        </pc:graphicFrameChg>
        <pc:picChg chg="mod ord">
          <ac:chgData name="Duc.NM215196@sis.hust.edu.vn" userId="e3cc485f-922d-4e40-8508-57653c034f65" providerId="ADAL" clId="{EF8E8BE3-5F92-4B28-B6CF-D358BE343B1D}" dt="2021-10-17T11:41:00.835" v="13370" actId="171"/>
          <ac:picMkLst>
            <pc:docMk/>
            <pc:sldMk cId="85550866" sldId="316"/>
            <ac:picMk id="9" creationId="{7E681BA6-B81E-4D4A-B159-1A08A7043A91}"/>
          </ac:picMkLst>
        </pc:picChg>
      </pc:sldChg>
      <pc:sldChg chg="addSp delSp modSp add mod ord modAnim">
        <pc:chgData name="Duc.NM215196@sis.hust.edu.vn" userId="e3cc485f-922d-4e40-8508-57653c034f65" providerId="ADAL" clId="{EF8E8BE3-5F92-4B28-B6CF-D358BE343B1D}" dt="2021-10-16T08:44:25.905" v="2932"/>
        <pc:sldMkLst>
          <pc:docMk/>
          <pc:sldMk cId="4051433130" sldId="317"/>
        </pc:sldMkLst>
        <pc:spChg chg="add del mod">
          <ac:chgData name="Duc.NM215196@sis.hust.edu.vn" userId="e3cc485f-922d-4e40-8508-57653c034f65" providerId="ADAL" clId="{EF8E8BE3-5F92-4B28-B6CF-D358BE343B1D}" dt="2021-10-16T08:36:06.476" v="2808" actId="11529"/>
          <ac:spMkLst>
            <pc:docMk/>
            <pc:sldMk cId="4051433130" sldId="317"/>
            <ac:spMk id="3" creationId="{CA84D86D-67E9-49CE-90BD-9A73500EFE88}"/>
          </ac:spMkLst>
        </pc:spChg>
        <pc:spChg chg="mod">
          <ac:chgData name="Duc.NM215196@sis.hust.edu.vn" userId="e3cc485f-922d-4e40-8508-57653c034f65" providerId="ADAL" clId="{EF8E8BE3-5F92-4B28-B6CF-D358BE343B1D}" dt="2021-10-16T08:37:19.582" v="2824" actId="18245"/>
          <ac:spMkLst>
            <pc:docMk/>
            <pc:sldMk cId="4051433130" sldId="317"/>
            <ac:spMk id="10" creationId="{68AD1370-47BF-4095-B9CB-BE3D2E17B5C9}"/>
          </ac:spMkLst>
        </pc:spChg>
        <pc:spChg chg="mod">
          <ac:chgData name="Duc.NM215196@sis.hust.edu.vn" userId="e3cc485f-922d-4e40-8508-57653c034f65" providerId="ADAL" clId="{EF8E8BE3-5F92-4B28-B6CF-D358BE343B1D}" dt="2021-10-16T08:37:19.582" v="2824" actId="18245"/>
          <ac:spMkLst>
            <pc:docMk/>
            <pc:sldMk cId="4051433130" sldId="317"/>
            <ac:spMk id="11" creationId="{F632AC85-FACB-4D1B-9A58-22C733ABE0DF}"/>
          </ac:spMkLst>
        </pc:spChg>
        <pc:spChg chg="mod">
          <ac:chgData name="Duc.NM215196@sis.hust.edu.vn" userId="e3cc485f-922d-4e40-8508-57653c034f65" providerId="ADAL" clId="{EF8E8BE3-5F92-4B28-B6CF-D358BE343B1D}" dt="2021-10-16T08:36:13.577" v="2809" actId="18245"/>
          <ac:spMkLst>
            <pc:docMk/>
            <pc:sldMk cId="4051433130" sldId="317"/>
            <ac:spMk id="12" creationId="{26CB6BBD-16D9-4603-BDC5-2B0359060EB8}"/>
          </ac:spMkLst>
        </pc:spChg>
        <pc:spChg chg="add mod">
          <ac:chgData name="Duc.NM215196@sis.hust.edu.vn" userId="e3cc485f-922d-4e40-8508-57653c034f65" providerId="ADAL" clId="{EF8E8BE3-5F92-4B28-B6CF-D358BE343B1D}" dt="2021-10-16T08:37:51.199" v="2826"/>
          <ac:spMkLst>
            <pc:docMk/>
            <pc:sldMk cId="4051433130" sldId="317"/>
            <ac:spMk id="14" creationId="{3CEBBFC2-DDF4-4C39-9320-3282593A408F}"/>
          </ac:spMkLst>
        </pc:spChg>
        <pc:spChg chg="add mod">
          <ac:chgData name="Duc.NM215196@sis.hust.edu.vn" userId="e3cc485f-922d-4e40-8508-57653c034f65" providerId="ADAL" clId="{EF8E8BE3-5F92-4B28-B6CF-D358BE343B1D}" dt="2021-10-16T08:37:51.199" v="2826"/>
          <ac:spMkLst>
            <pc:docMk/>
            <pc:sldMk cId="4051433130" sldId="317"/>
            <ac:spMk id="15" creationId="{76150A27-DF91-4C02-9B7A-53608FFEE8D9}"/>
          </ac:spMkLst>
        </pc:spChg>
        <pc:grpChg chg="mod">
          <ac:chgData name="Duc.NM215196@sis.hust.edu.vn" userId="e3cc485f-922d-4e40-8508-57653c034f65" providerId="ADAL" clId="{EF8E8BE3-5F92-4B28-B6CF-D358BE343B1D}" dt="2021-10-16T08:37:19.582" v="2824" actId="18245"/>
          <ac:grpSpMkLst>
            <pc:docMk/>
            <pc:sldMk cId="4051433130" sldId="317"/>
            <ac:grpSpMk id="4" creationId="{E6E56363-3BDA-4CB4-ACA7-C0DD406A915F}"/>
          </ac:grpSpMkLst>
        </pc:grpChg>
        <pc:grpChg chg="add mod">
          <ac:chgData name="Duc.NM215196@sis.hust.edu.vn" userId="e3cc485f-922d-4e40-8508-57653c034f65" providerId="ADAL" clId="{EF8E8BE3-5F92-4B28-B6CF-D358BE343B1D}" dt="2021-10-16T08:39:16.196" v="2836" actId="1038"/>
          <ac:grpSpMkLst>
            <pc:docMk/>
            <pc:sldMk cId="4051433130" sldId="317"/>
            <ac:grpSpMk id="13" creationId="{A7159E7E-FD7D-438B-A0BE-E66654781833}"/>
          </ac:grpSpMkLst>
        </pc:grpChg>
        <pc:graphicFrameChg chg="add del mod">
          <ac:chgData name="Duc.NM215196@sis.hust.edu.vn" userId="e3cc485f-922d-4e40-8508-57653c034f65" providerId="ADAL" clId="{EF8E8BE3-5F92-4B28-B6CF-D358BE343B1D}" dt="2021-10-16T08:37:46.014" v="2825"/>
          <ac:graphicFrameMkLst>
            <pc:docMk/>
            <pc:sldMk cId="4051433130" sldId="317"/>
            <ac:graphicFrameMk id="7" creationId="{CAB83B6B-1C17-4368-AEC5-8E29796B2B88}"/>
          </ac:graphicFrameMkLst>
        </pc:graphicFrameChg>
      </pc:sldChg>
      <pc:sldChg chg="addSp delSp modSp mod modTransition addAnim delAnim">
        <pc:chgData name="Duc.NM215196@sis.hust.edu.vn" userId="e3cc485f-922d-4e40-8508-57653c034f65" providerId="ADAL" clId="{EF8E8BE3-5F92-4B28-B6CF-D358BE343B1D}" dt="2021-10-17T11:32:14.769" v="13233"/>
        <pc:sldMkLst>
          <pc:docMk/>
          <pc:sldMk cId="4147300799" sldId="317"/>
        </pc:sldMkLst>
        <pc:spChg chg="add del mod">
          <ac:chgData name="Duc.NM215196@sis.hust.edu.vn" userId="e3cc485f-922d-4e40-8508-57653c034f65" providerId="ADAL" clId="{EF8E8BE3-5F92-4B28-B6CF-D358BE343B1D}" dt="2021-10-16T09:59:58.932" v="5253" actId="478"/>
          <ac:spMkLst>
            <pc:docMk/>
            <pc:sldMk cId="4147300799" sldId="317"/>
            <ac:spMk id="2" creationId="{0EBC120B-134B-4090-81BF-A3B8A33B9ADB}"/>
          </ac:spMkLst>
        </pc:spChg>
        <pc:spChg chg="del">
          <ac:chgData name="Duc.NM215196@sis.hust.edu.vn" userId="e3cc485f-922d-4e40-8508-57653c034f65" providerId="ADAL" clId="{EF8E8BE3-5F92-4B28-B6CF-D358BE343B1D}" dt="2021-10-16T09:24:08.280" v="4047" actId="478"/>
          <ac:spMkLst>
            <pc:docMk/>
            <pc:sldMk cId="4147300799" sldId="317"/>
            <ac:spMk id="3" creationId="{16EFF5CB-0BD7-4C23-AF07-D645494ED351}"/>
          </ac:spMkLst>
        </pc:spChg>
        <pc:spChg chg="del">
          <ac:chgData name="Duc.NM215196@sis.hust.edu.vn" userId="e3cc485f-922d-4e40-8508-57653c034f65" providerId="ADAL" clId="{EF8E8BE3-5F92-4B28-B6CF-D358BE343B1D}" dt="2021-10-16T09:24:12.966" v="4048" actId="478"/>
          <ac:spMkLst>
            <pc:docMk/>
            <pc:sldMk cId="4147300799" sldId="317"/>
            <ac:spMk id="4" creationId="{D164CB25-C68F-4ABE-814E-CAA30F8AB17F}"/>
          </ac:spMkLst>
        </pc:spChg>
        <pc:spChg chg="mod">
          <ac:chgData name="Duc.NM215196@sis.hust.edu.vn" userId="e3cc485f-922d-4e40-8508-57653c034f65" providerId="ADAL" clId="{EF8E8BE3-5F92-4B28-B6CF-D358BE343B1D}" dt="2021-10-16T10:04:03.616" v="5513" actId="113"/>
          <ac:spMkLst>
            <pc:docMk/>
            <pc:sldMk cId="4147300799" sldId="317"/>
            <ac:spMk id="5" creationId="{D6E7A9CF-645B-4859-8E74-0421A7070E7B}"/>
          </ac:spMkLst>
        </pc:spChg>
        <pc:spChg chg="add mod">
          <ac:chgData name="Duc.NM215196@sis.hust.edu.vn" userId="e3cc485f-922d-4e40-8508-57653c034f65" providerId="ADAL" clId="{EF8E8BE3-5F92-4B28-B6CF-D358BE343B1D}" dt="2021-10-17T11:32:14.769" v="13233"/>
          <ac:spMkLst>
            <pc:docMk/>
            <pc:sldMk cId="4147300799" sldId="317"/>
            <ac:spMk id="6" creationId="{96C0AE29-1007-494F-8F27-999CFC90B20A}"/>
          </ac:spMkLst>
        </pc:spChg>
        <pc:spChg chg="add mod">
          <ac:chgData name="Duc.NM215196@sis.hust.edu.vn" userId="e3cc485f-922d-4e40-8508-57653c034f65" providerId="ADAL" clId="{EF8E8BE3-5F92-4B28-B6CF-D358BE343B1D}" dt="2021-10-17T11:32:14.769" v="13233"/>
          <ac:spMkLst>
            <pc:docMk/>
            <pc:sldMk cId="4147300799" sldId="317"/>
            <ac:spMk id="7" creationId="{484FF801-26E9-4060-B112-25C507B682F8}"/>
          </ac:spMkLst>
        </pc:spChg>
        <pc:spChg chg="add mod">
          <ac:chgData name="Duc.NM215196@sis.hust.edu.vn" userId="e3cc485f-922d-4e40-8508-57653c034f65" providerId="ADAL" clId="{EF8E8BE3-5F92-4B28-B6CF-D358BE343B1D}" dt="2021-10-16T09:43:22.538" v="4328"/>
          <ac:spMkLst>
            <pc:docMk/>
            <pc:sldMk cId="4147300799" sldId="317"/>
            <ac:spMk id="8" creationId="{B4A03AB6-827E-4FAB-B289-C48E56311D05}"/>
          </ac:spMkLst>
        </pc:spChg>
        <pc:spChg chg="add del mod">
          <ac:chgData name="Duc.NM215196@sis.hust.edu.vn" userId="e3cc485f-922d-4e40-8508-57653c034f65" providerId="ADAL" clId="{EF8E8BE3-5F92-4B28-B6CF-D358BE343B1D}" dt="2021-10-16T10:00:58.317" v="5358" actId="478"/>
          <ac:spMkLst>
            <pc:docMk/>
            <pc:sldMk cId="4147300799" sldId="317"/>
            <ac:spMk id="10" creationId="{05987746-3B97-4764-90E5-EDB3CF64667B}"/>
          </ac:spMkLst>
        </pc:spChg>
        <pc:spChg chg="add del mod">
          <ac:chgData name="Duc.NM215196@sis.hust.edu.vn" userId="e3cc485f-922d-4e40-8508-57653c034f65" providerId="ADAL" clId="{EF8E8BE3-5F92-4B28-B6CF-D358BE343B1D}" dt="2021-10-16T10:01:13.441" v="5366" actId="22"/>
          <ac:spMkLst>
            <pc:docMk/>
            <pc:sldMk cId="4147300799" sldId="317"/>
            <ac:spMk id="12" creationId="{7DC043CF-B76F-4EE8-8170-E49848421B79}"/>
          </ac:spMkLst>
        </pc:spChg>
        <pc:spChg chg="add del mod">
          <ac:chgData name="Duc.NM215196@sis.hust.edu.vn" userId="e3cc485f-922d-4e40-8508-57653c034f65" providerId="ADAL" clId="{EF8E8BE3-5F92-4B28-B6CF-D358BE343B1D}" dt="2021-10-16T10:01:51.384" v="5377" actId="478"/>
          <ac:spMkLst>
            <pc:docMk/>
            <pc:sldMk cId="4147300799" sldId="317"/>
            <ac:spMk id="14" creationId="{96BB8891-0DCD-4F40-9B46-91F3F9507473}"/>
          </ac:spMkLst>
        </pc:spChg>
        <pc:spChg chg="add mod">
          <ac:chgData name="Duc.NM215196@sis.hust.edu.vn" userId="e3cc485f-922d-4e40-8508-57653c034f65" providerId="ADAL" clId="{EF8E8BE3-5F92-4B28-B6CF-D358BE343B1D}" dt="2021-10-16T10:03:39.717" v="5507" actId="14100"/>
          <ac:spMkLst>
            <pc:docMk/>
            <pc:sldMk cId="4147300799" sldId="317"/>
            <ac:spMk id="16" creationId="{5D7271FF-A43F-469F-981E-B684EA75D37A}"/>
          </ac:spMkLst>
        </pc:spChg>
      </pc:sldChg>
      <pc:sldChg chg="addSp delSp modSp mod modTransition setBg delAnim modAnim chgLayout">
        <pc:chgData name="Duc.NM215196@sis.hust.edu.vn" userId="e3cc485f-922d-4e40-8508-57653c034f65" providerId="ADAL" clId="{EF8E8BE3-5F92-4B28-B6CF-D358BE343B1D}" dt="2021-10-17T15:30:20.063" v="13903"/>
        <pc:sldMkLst>
          <pc:docMk/>
          <pc:sldMk cId="4051433130" sldId="318"/>
        </pc:sldMkLst>
        <pc:spChg chg="mod ord">
          <ac:chgData name="Duc.NM215196@sis.hust.edu.vn" userId="e3cc485f-922d-4e40-8508-57653c034f65" providerId="ADAL" clId="{EF8E8BE3-5F92-4B28-B6CF-D358BE343B1D}" dt="2021-10-17T11:36:02.950" v="13273" actId="207"/>
          <ac:spMkLst>
            <pc:docMk/>
            <pc:sldMk cId="4051433130" sldId="318"/>
            <ac:spMk id="2" creationId="{793B165A-935D-4CFE-81AD-27E617156100}"/>
          </ac:spMkLst>
        </pc:spChg>
        <pc:spChg chg="add del mod">
          <ac:chgData name="Duc.NM215196@sis.hust.edu.vn" userId="e3cc485f-922d-4e40-8508-57653c034f65" providerId="ADAL" clId="{EF8E8BE3-5F92-4B28-B6CF-D358BE343B1D}" dt="2021-10-17T03:13:11.706" v="5954" actId="478"/>
          <ac:spMkLst>
            <pc:docMk/>
            <pc:sldMk cId="4051433130" sldId="318"/>
            <ac:spMk id="4" creationId="{298892A7-9E3A-4134-ADBC-61E3F300EE1B}"/>
          </ac:spMkLst>
        </pc:spChg>
        <pc:spChg chg="mod ord">
          <ac:chgData name="Duc.NM215196@sis.hust.edu.vn" userId="e3cc485f-922d-4e40-8508-57653c034f65" providerId="ADAL" clId="{EF8E8BE3-5F92-4B28-B6CF-D358BE343B1D}" dt="2021-10-17T11:32:14.769" v="13233"/>
          <ac:spMkLst>
            <pc:docMk/>
            <pc:sldMk cId="4051433130" sldId="318"/>
            <ac:spMk id="5" creationId="{BD0E82E9-B6C8-4617-B4F2-86671B49C085}"/>
          </ac:spMkLst>
        </pc:spChg>
        <pc:spChg chg="mod ord">
          <ac:chgData name="Duc.NM215196@sis.hust.edu.vn" userId="e3cc485f-922d-4e40-8508-57653c034f65" providerId="ADAL" clId="{EF8E8BE3-5F92-4B28-B6CF-D358BE343B1D}" dt="2021-10-17T11:32:14.769" v="13233"/>
          <ac:spMkLst>
            <pc:docMk/>
            <pc:sldMk cId="4051433130" sldId="318"/>
            <ac:spMk id="6" creationId="{8E792B01-6719-4D34-82C2-215B71B2D645}"/>
          </ac:spMkLst>
        </pc:spChg>
        <pc:spChg chg="del mod">
          <ac:chgData name="Duc.NM215196@sis.hust.edu.vn" userId="e3cc485f-922d-4e40-8508-57653c034f65" providerId="ADAL" clId="{EF8E8BE3-5F92-4B28-B6CF-D358BE343B1D}" dt="2021-10-17T03:13:59.664" v="5963" actId="478"/>
          <ac:spMkLst>
            <pc:docMk/>
            <pc:sldMk cId="4051433130" sldId="318"/>
            <ac:spMk id="8" creationId="{A2D332B2-FE21-4F21-9F0C-17806A715435}"/>
          </ac:spMkLst>
        </pc:spChg>
        <pc:spChg chg="mod">
          <ac:chgData name="Duc.NM215196@sis.hust.edu.vn" userId="e3cc485f-922d-4e40-8508-57653c034f65" providerId="ADAL" clId="{EF8E8BE3-5F92-4B28-B6CF-D358BE343B1D}" dt="2021-10-17T03:43:53.783" v="8357" actId="1076"/>
          <ac:spMkLst>
            <pc:docMk/>
            <pc:sldMk cId="4051433130" sldId="318"/>
            <ac:spMk id="9" creationId="{D0B67529-7030-4FCD-B355-6A5ECA284BD1}"/>
          </ac:spMkLst>
        </pc:spChg>
        <pc:spChg chg="add mod">
          <ac:chgData name="Duc.NM215196@sis.hust.edu.vn" userId="e3cc485f-922d-4e40-8508-57653c034f65" providerId="ADAL" clId="{EF8E8BE3-5F92-4B28-B6CF-D358BE343B1D}" dt="2021-10-17T06:09:12.085" v="11347" actId="208"/>
          <ac:spMkLst>
            <pc:docMk/>
            <pc:sldMk cId="4051433130" sldId="318"/>
            <ac:spMk id="12" creationId="{2527601C-1815-49EA-B73D-A789F984ADD5}"/>
          </ac:spMkLst>
        </pc:spChg>
        <pc:spChg chg="add mod">
          <ac:chgData name="Duc.NM215196@sis.hust.edu.vn" userId="e3cc485f-922d-4e40-8508-57653c034f65" providerId="ADAL" clId="{EF8E8BE3-5F92-4B28-B6CF-D358BE343B1D}" dt="2021-10-17T06:09:12.085" v="11347" actId="208"/>
          <ac:spMkLst>
            <pc:docMk/>
            <pc:sldMk cId="4051433130" sldId="318"/>
            <ac:spMk id="16" creationId="{E11DF97C-649A-4A8A-9922-216BAE64B81D}"/>
          </ac:spMkLst>
        </pc:spChg>
        <pc:spChg chg="add mod">
          <ac:chgData name="Duc.NM215196@sis.hust.edu.vn" userId="e3cc485f-922d-4e40-8508-57653c034f65" providerId="ADAL" clId="{EF8E8BE3-5F92-4B28-B6CF-D358BE343B1D}" dt="2021-10-17T06:38:59.373" v="11798" actId="207"/>
          <ac:spMkLst>
            <pc:docMk/>
            <pc:sldMk cId="4051433130" sldId="318"/>
            <ac:spMk id="18" creationId="{CF0BB717-25FF-480F-B0AB-AF06705AD2C5}"/>
          </ac:spMkLst>
        </pc:spChg>
        <pc:spChg chg="add mod">
          <ac:chgData name="Duc.NM215196@sis.hust.edu.vn" userId="e3cc485f-922d-4e40-8508-57653c034f65" providerId="ADAL" clId="{EF8E8BE3-5F92-4B28-B6CF-D358BE343B1D}" dt="2021-10-17T06:39:16.556" v="11799" actId="207"/>
          <ac:spMkLst>
            <pc:docMk/>
            <pc:sldMk cId="4051433130" sldId="318"/>
            <ac:spMk id="19" creationId="{2F0B54E2-5364-46B7-A552-87DAB21B8A3E}"/>
          </ac:spMkLst>
        </pc:spChg>
        <pc:spChg chg="add del mod ord">
          <ac:chgData name="Duc.NM215196@sis.hust.edu.vn" userId="e3cc485f-922d-4e40-8508-57653c034f65" providerId="ADAL" clId="{EF8E8BE3-5F92-4B28-B6CF-D358BE343B1D}" dt="2021-10-17T08:00:42.258" v="12702" actId="700"/>
          <ac:spMkLst>
            <pc:docMk/>
            <pc:sldMk cId="4051433130" sldId="318"/>
            <ac:spMk id="24" creationId="{D14C5FC1-8C7E-4946-9BD5-06D7EFD18CC9}"/>
          </ac:spMkLst>
        </pc:spChg>
        <pc:grpChg chg="add mod">
          <ac:chgData name="Duc.NM215196@sis.hust.edu.vn" userId="e3cc485f-922d-4e40-8508-57653c034f65" providerId="ADAL" clId="{EF8E8BE3-5F92-4B28-B6CF-D358BE343B1D}" dt="2021-10-17T06:39:58.012" v="11803" actId="1076"/>
          <ac:grpSpMkLst>
            <pc:docMk/>
            <pc:sldMk cId="4051433130" sldId="318"/>
            <ac:grpSpMk id="11" creationId="{1CAC074D-1B2A-4828-B608-DBFE7305269B}"/>
          </ac:grpSpMkLst>
        </pc:grpChg>
        <pc:grpChg chg="del">
          <ac:chgData name="Duc.NM215196@sis.hust.edu.vn" userId="e3cc485f-922d-4e40-8508-57653c034f65" providerId="ADAL" clId="{EF8E8BE3-5F92-4B28-B6CF-D358BE343B1D}" dt="2021-10-17T03:10:29.324" v="5859" actId="478"/>
          <ac:grpSpMkLst>
            <pc:docMk/>
            <pc:sldMk cId="4051433130" sldId="318"/>
            <ac:grpSpMk id="13" creationId="{A7159E7E-FD7D-438B-A0BE-E66654781833}"/>
          </ac:grpSpMkLst>
        </pc:grpChg>
        <pc:grpChg chg="add mod">
          <ac:chgData name="Duc.NM215196@sis.hust.edu.vn" userId="e3cc485f-922d-4e40-8508-57653c034f65" providerId="ADAL" clId="{EF8E8BE3-5F92-4B28-B6CF-D358BE343B1D}" dt="2021-10-17T06:38:59.373" v="11798" actId="207"/>
          <ac:grpSpMkLst>
            <pc:docMk/>
            <pc:sldMk cId="4051433130" sldId="318"/>
            <ac:grpSpMk id="17" creationId="{27B35D30-C21B-4237-8D60-CA38C50BBDCA}"/>
          </ac:grpSpMkLst>
        </pc:grpChg>
        <pc:graphicFrameChg chg="del mod modGraphic">
          <ac:chgData name="Duc.NM215196@sis.hust.edu.vn" userId="e3cc485f-922d-4e40-8508-57653c034f65" providerId="ADAL" clId="{EF8E8BE3-5F92-4B28-B6CF-D358BE343B1D}" dt="2021-10-17T03:13:06.053" v="5952" actId="478"/>
          <ac:graphicFrameMkLst>
            <pc:docMk/>
            <pc:sldMk cId="4051433130" sldId="318"/>
            <ac:graphicFrameMk id="7" creationId="{CAB83B6B-1C17-4368-AEC5-8E29796B2B88}"/>
          </ac:graphicFrameMkLst>
        </pc:graphicFrameChg>
        <pc:picChg chg="add mod">
          <ac:chgData name="Duc.NM215196@sis.hust.edu.vn" userId="e3cc485f-922d-4e40-8508-57653c034f65" providerId="ADAL" clId="{EF8E8BE3-5F92-4B28-B6CF-D358BE343B1D}" dt="2021-10-17T05:45:27.252" v="11217" actId="1076"/>
          <ac:picMkLst>
            <pc:docMk/>
            <pc:sldMk cId="4051433130" sldId="318"/>
            <ac:picMk id="20" creationId="{10BAEABF-8DA3-4934-89D4-C33E571CE141}"/>
          </ac:picMkLst>
        </pc:picChg>
        <pc:picChg chg="add mod">
          <ac:chgData name="Duc.NM215196@sis.hust.edu.vn" userId="e3cc485f-922d-4e40-8508-57653c034f65" providerId="ADAL" clId="{EF8E8BE3-5F92-4B28-B6CF-D358BE343B1D}" dt="2021-10-17T05:45:42.661" v="11219" actId="1076"/>
          <ac:picMkLst>
            <pc:docMk/>
            <pc:sldMk cId="4051433130" sldId="318"/>
            <ac:picMk id="21" creationId="{6F5C8E43-69FD-48B2-9B78-1FCA380AD6AD}"/>
          </ac:picMkLst>
        </pc:picChg>
        <pc:picChg chg="add mod">
          <ac:chgData name="Duc.NM215196@sis.hust.edu.vn" userId="e3cc485f-922d-4e40-8508-57653c034f65" providerId="ADAL" clId="{EF8E8BE3-5F92-4B28-B6CF-D358BE343B1D}" dt="2021-10-17T05:46:20" v="11222" actId="1076"/>
          <ac:picMkLst>
            <pc:docMk/>
            <pc:sldMk cId="4051433130" sldId="318"/>
            <ac:picMk id="22" creationId="{E45F3967-F21C-47FB-84EC-AC506A2E087D}"/>
          </ac:picMkLst>
        </pc:picChg>
        <pc:picChg chg="add mod">
          <ac:chgData name="Duc.NM215196@sis.hust.edu.vn" userId="e3cc485f-922d-4e40-8508-57653c034f65" providerId="ADAL" clId="{EF8E8BE3-5F92-4B28-B6CF-D358BE343B1D}" dt="2021-10-17T05:50:06.610" v="11225" actId="14100"/>
          <ac:picMkLst>
            <pc:docMk/>
            <pc:sldMk cId="4051433130" sldId="318"/>
            <ac:picMk id="23" creationId="{AFC1231C-E8FA-4B69-A489-D7039825252A}"/>
          </ac:picMkLst>
        </pc:picChg>
      </pc:sldChg>
      <pc:sldChg chg="delSp modSp new del mod modClrScheme chgLayout">
        <pc:chgData name="Duc.NM215196@sis.hust.edu.vn" userId="e3cc485f-922d-4e40-8508-57653c034f65" providerId="ADAL" clId="{EF8E8BE3-5F92-4B28-B6CF-D358BE343B1D}" dt="2021-10-16T10:07:20.009" v="5577" actId="47"/>
        <pc:sldMkLst>
          <pc:docMk/>
          <pc:sldMk cId="682708062" sldId="319"/>
        </pc:sldMkLst>
        <pc:spChg chg="del">
          <ac:chgData name="Duc.NM215196@sis.hust.edu.vn" userId="e3cc485f-922d-4e40-8508-57653c034f65" providerId="ADAL" clId="{EF8E8BE3-5F92-4B28-B6CF-D358BE343B1D}" dt="2021-10-16T10:07:12.545" v="5576" actId="700"/>
          <ac:spMkLst>
            <pc:docMk/>
            <pc:sldMk cId="682708062" sldId="319"/>
            <ac:spMk id="2" creationId="{6A1D66D9-A968-4BD2-B6C3-92666839B8B9}"/>
          </ac:spMkLst>
        </pc:spChg>
        <pc:spChg chg="del">
          <ac:chgData name="Duc.NM215196@sis.hust.edu.vn" userId="e3cc485f-922d-4e40-8508-57653c034f65" providerId="ADAL" clId="{EF8E8BE3-5F92-4B28-B6CF-D358BE343B1D}" dt="2021-10-16T10:07:12.545" v="5576" actId="700"/>
          <ac:spMkLst>
            <pc:docMk/>
            <pc:sldMk cId="682708062" sldId="319"/>
            <ac:spMk id="3" creationId="{F246A70F-08E4-42CD-8E3D-80849B661BB4}"/>
          </ac:spMkLst>
        </pc:spChg>
        <pc:spChg chg="del">
          <ac:chgData name="Duc.NM215196@sis.hust.edu.vn" userId="e3cc485f-922d-4e40-8508-57653c034f65" providerId="ADAL" clId="{EF8E8BE3-5F92-4B28-B6CF-D358BE343B1D}" dt="2021-10-16T10:07:12.545" v="5576" actId="700"/>
          <ac:spMkLst>
            <pc:docMk/>
            <pc:sldMk cId="682708062" sldId="319"/>
            <ac:spMk id="4" creationId="{EA43906E-71B2-4C95-8902-B994398F8731}"/>
          </ac:spMkLst>
        </pc:spChg>
        <pc:spChg chg="del">
          <ac:chgData name="Duc.NM215196@sis.hust.edu.vn" userId="e3cc485f-922d-4e40-8508-57653c034f65" providerId="ADAL" clId="{EF8E8BE3-5F92-4B28-B6CF-D358BE343B1D}" dt="2021-10-16T10:07:12.545" v="5576" actId="700"/>
          <ac:spMkLst>
            <pc:docMk/>
            <pc:sldMk cId="682708062" sldId="319"/>
            <ac:spMk id="5" creationId="{5A3F7D42-DF5E-4DA7-8B20-D32636016181}"/>
          </ac:spMkLst>
        </pc:spChg>
        <pc:spChg chg="del">
          <ac:chgData name="Duc.NM215196@sis.hust.edu.vn" userId="e3cc485f-922d-4e40-8508-57653c034f65" providerId="ADAL" clId="{EF8E8BE3-5F92-4B28-B6CF-D358BE343B1D}" dt="2021-10-16T10:07:12.545" v="5576" actId="700"/>
          <ac:spMkLst>
            <pc:docMk/>
            <pc:sldMk cId="682708062" sldId="319"/>
            <ac:spMk id="6" creationId="{013963A1-DB94-4F1D-AEC5-DEFE525517DD}"/>
          </ac:spMkLst>
        </pc:spChg>
        <pc:spChg chg="mod ord">
          <ac:chgData name="Duc.NM215196@sis.hust.edu.vn" userId="e3cc485f-922d-4e40-8508-57653c034f65" providerId="ADAL" clId="{EF8E8BE3-5F92-4B28-B6CF-D358BE343B1D}" dt="2021-10-16T10:07:12.545" v="5576" actId="700"/>
          <ac:spMkLst>
            <pc:docMk/>
            <pc:sldMk cId="682708062" sldId="319"/>
            <ac:spMk id="7" creationId="{BB7F5D5B-B2AD-4746-928C-D7508D90FAC8}"/>
          </ac:spMkLst>
        </pc:spChg>
        <pc:spChg chg="mod ord">
          <ac:chgData name="Duc.NM215196@sis.hust.edu.vn" userId="e3cc485f-922d-4e40-8508-57653c034f65" providerId="ADAL" clId="{EF8E8BE3-5F92-4B28-B6CF-D358BE343B1D}" dt="2021-10-16T10:07:12.545" v="5576" actId="700"/>
          <ac:spMkLst>
            <pc:docMk/>
            <pc:sldMk cId="682708062" sldId="319"/>
            <ac:spMk id="8" creationId="{50F8C244-59C1-49DF-B564-28AEC9A5D1AA}"/>
          </ac:spMkLst>
        </pc:spChg>
        <pc:spChg chg="mod ord">
          <ac:chgData name="Duc.NM215196@sis.hust.edu.vn" userId="e3cc485f-922d-4e40-8508-57653c034f65" providerId="ADAL" clId="{EF8E8BE3-5F92-4B28-B6CF-D358BE343B1D}" dt="2021-10-16T10:07:12.545" v="5576" actId="700"/>
          <ac:spMkLst>
            <pc:docMk/>
            <pc:sldMk cId="682708062" sldId="319"/>
            <ac:spMk id="9" creationId="{80C4B0A2-F472-4E9D-8FDA-5A591197FE5C}"/>
          </ac:spMkLst>
        </pc:spChg>
      </pc:sldChg>
      <pc:sldChg chg="addSp delSp modSp add mod modTransition setBg delAnim modAnim">
        <pc:chgData name="Duc.NM215196@sis.hust.edu.vn" userId="e3cc485f-922d-4e40-8508-57653c034f65" providerId="ADAL" clId="{EF8E8BE3-5F92-4B28-B6CF-D358BE343B1D}" dt="2021-10-17T15:35:05.861" v="14059" actId="1076"/>
        <pc:sldMkLst>
          <pc:docMk/>
          <pc:sldMk cId="2865567865" sldId="319"/>
        </pc:sldMkLst>
        <pc:spChg chg="mod">
          <ac:chgData name="Duc.NM215196@sis.hust.edu.vn" userId="e3cc485f-922d-4e40-8508-57653c034f65" providerId="ADAL" clId="{EF8E8BE3-5F92-4B28-B6CF-D358BE343B1D}" dt="2021-10-17T11:32:13.967" v="13232" actId="27636"/>
          <ac:spMkLst>
            <pc:docMk/>
            <pc:sldMk cId="2865567865" sldId="319"/>
            <ac:spMk id="2" creationId="{AD561838-BC4A-4DA3-A77B-F708C8D18EF1}"/>
          </ac:spMkLst>
        </pc:spChg>
        <pc:spChg chg="del mod">
          <ac:chgData name="Duc.NM215196@sis.hust.edu.vn" userId="e3cc485f-922d-4e40-8508-57653c034f65" providerId="ADAL" clId="{EF8E8BE3-5F92-4B28-B6CF-D358BE343B1D}" dt="2021-10-16T10:07:44.310" v="5580" actId="478"/>
          <ac:spMkLst>
            <pc:docMk/>
            <pc:sldMk cId="2865567865" sldId="319"/>
            <ac:spMk id="3" creationId="{5AC76312-C3CC-469D-A346-BB122304657E}"/>
          </ac:spMkLst>
        </pc:spChg>
        <pc:spChg chg="del">
          <ac:chgData name="Duc.NM215196@sis.hust.edu.vn" userId="e3cc485f-922d-4e40-8508-57653c034f65" providerId="ADAL" clId="{EF8E8BE3-5F92-4B28-B6CF-D358BE343B1D}" dt="2021-10-16T10:07:44.310" v="5580" actId="478"/>
          <ac:spMkLst>
            <pc:docMk/>
            <pc:sldMk cId="2865567865" sldId="319"/>
            <ac:spMk id="4" creationId="{A1C749E1-DEA9-4EC6-9AA8-9A54E1588ED0}"/>
          </ac:spMkLst>
        </pc:spChg>
        <pc:spChg chg="mod">
          <ac:chgData name="Duc.NM215196@sis.hust.edu.vn" userId="e3cc485f-922d-4e40-8508-57653c034f65" providerId="ADAL" clId="{EF8E8BE3-5F92-4B28-B6CF-D358BE343B1D}" dt="2021-10-17T11:32:14.769" v="13233"/>
          <ac:spMkLst>
            <pc:docMk/>
            <pc:sldMk cId="2865567865" sldId="319"/>
            <ac:spMk id="5" creationId="{BD0E82E9-B6C8-4617-B4F2-86671B49C085}"/>
          </ac:spMkLst>
        </pc:spChg>
        <pc:spChg chg="mod">
          <ac:chgData name="Duc.NM215196@sis.hust.edu.vn" userId="e3cc485f-922d-4e40-8508-57653c034f65" providerId="ADAL" clId="{EF8E8BE3-5F92-4B28-B6CF-D358BE343B1D}" dt="2021-10-17T11:32:14.769" v="13233"/>
          <ac:spMkLst>
            <pc:docMk/>
            <pc:sldMk cId="2865567865" sldId="319"/>
            <ac:spMk id="6" creationId="{8E792B01-6719-4D34-82C2-215B71B2D645}"/>
          </ac:spMkLst>
        </pc:spChg>
        <pc:spChg chg="mod">
          <ac:chgData name="Duc.NM215196@sis.hust.edu.vn" userId="e3cc485f-922d-4e40-8508-57653c034f65" providerId="ADAL" clId="{EF8E8BE3-5F92-4B28-B6CF-D358BE343B1D}" dt="2021-10-16T10:12:54.885" v="5786" actId="120"/>
          <ac:spMkLst>
            <pc:docMk/>
            <pc:sldMk cId="2865567865" sldId="319"/>
            <ac:spMk id="8" creationId="{9A2E39A0-40F1-4314-B276-51E14DA106DB}"/>
          </ac:spMkLst>
        </pc:spChg>
        <pc:spChg chg="mod">
          <ac:chgData name="Duc.NM215196@sis.hust.edu.vn" userId="e3cc485f-922d-4e40-8508-57653c034f65" providerId="ADAL" clId="{EF8E8BE3-5F92-4B28-B6CF-D358BE343B1D}" dt="2021-10-17T15:35:05.861" v="14059" actId="1076"/>
          <ac:spMkLst>
            <pc:docMk/>
            <pc:sldMk cId="2865567865" sldId="319"/>
            <ac:spMk id="9" creationId="{D399AB8B-6D82-4EB8-ADD8-FB7A908AA395}"/>
          </ac:spMkLst>
        </pc:spChg>
        <pc:spChg chg="add del mod">
          <ac:chgData name="Duc.NM215196@sis.hust.edu.vn" userId="e3cc485f-922d-4e40-8508-57653c034f65" providerId="ADAL" clId="{EF8E8BE3-5F92-4B28-B6CF-D358BE343B1D}" dt="2021-10-16T10:07:48.084" v="5582" actId="478"/>
          <ac:spMkLst>
            <pc:docMk/>
            <pc:sldMk cId="2865567865" sldId="319"/>
            <ac:spMk id="11" creationId="{8DF5E53E-F83D-49AD-80E3-CDA909B38DFF}"/>
          </ac:spMkLst>
        </pc:spChg>
        <pc:spChg chg="add del mod">
          <ac:chgData name="Duc.NM215196@sis.hust.edu.vn" userId="e3cc485f-922d-4e40-8508-57653c034f65" providerId="ADAL" clId="{EF8E8BE3-5F92-4B28-B6CF-D358BE343B1D}" dt="2021-10-16T10:07:49.831" v="5583" actId="478"/>
          <ac:spMkLst>
            <pc:docMk/>
            <pc:sldMk cId="2865567865" sldId="319"/>
            <ac:spMk id="13" creationId="{A8E53ED4-4151-409E-9A60-903AC1018BA2}"/>
          </ac:spMkLst>
        </pc:spChg>
        <pc:picChg chg="add mod">
          <ac:chgData name="Duc.NM215196@sis.hust.edu.vn" userId="e3cc485f-922d-4e40-8508-57653c034f65" providerId="ADAL" clId="{EF8E8BE3-5F92-4B28-B6CF-D358BE343B1D}" dt="2021-10-17T11:12:18.736" v="12994" actId="1076"/>
          <ac:picMkLst>
            <pc:docMk/>
            <pc:sldMk cId="2865567865" sldId="319"/>
            <ac:picMk id="3" creationId="{4C309F16-5B9E-46D4-BE27-91493ED6F12B}"/>
          </ac:picMkLst>
        </pc:picChg>
        <pc:picChg chg="add mod">
          <ac:chgData name="Duc.NM215196@sis.hust.edu.vn" userId="e3cc485f-922d-4e40-8508-57653c034f65" providerId="ADAL" clId="{EF8E8BE3-5F92-4B28-B6CF-D358BE343B1D}" dt="2021-10-17T11:14:52.054" v="12996" actId="1076"/>
          <ac:picMkLst>
            <pc:docMk/>
            <pc:sldMk cId="2865567865" sldId="319"/>
            <ac:picMk id="4" creationId="{7CD4A038-E0D0-4D99-AF8C-D25FAD0609AA}"/>
          </ac:picMkLst>
        </pc:picChg>
      </pc:sldChg>
      <pc:sldChg chg="add del ord">
        <pc:chgData name="Duc.NM215196@sis.hust.edu.vn" userId="e3cc485f-922d-4e40-8508-57653c034f65" providerId="ADAL" clId="{EF8E8BE3-5F92-4B28-B6CF-D358BE343B1D}" dt="2021-10-16T09:14:22.615" v="4043" actId="47"/>
        <pc:sldMkLst>
          <pc:docMk/>
          <pc:sldMk cId="3677786645" sldId="319"/>
        </pc:sldMkLst>
      </pc:sldChg>
      <pc:sldChg chg="new del mod ord modClrScheme chgLayout">
        <pc:chgData name="Duc.NM215196@sis.hust.edu.vn" userId="e3cc485f-922d-4e40-8508-57653c034f65" providerId="ADAL" clId="{EF8E8BE3-5F92-4B28-B6CF-D358BE343B1D}" dt="2021-10-16T09:13:52.223" v="4037" actId="47"/>
        <pc:sldMkLst>
          <pc:docMk/>
          <pc:sldMk cId="3857019733" sldId="319"/>
        </pc:sldMkLst>
      </pc:sldChg>
      <pc:sldChg chg="add del mod modClrScheme chgLayout">
        <pc:chgData name="Duc.NM215196@sis.hust.edu.vn" userId="e3cc485f-922d-4e40-8508-57653c034f65" providerId="ADAL" clId="{EF8E8BE3-5F92-4B28-B6CF-D358BE343B1D}" dt="2021-10-16T09:13:42.880" v="4035" actId="47"/>
        <pc:sldMkLst>
          <pc:docMk/>
          <pc:sldMk cId="624720745" sldId="320"/>
        </pc:sldMkLst>
      </pc:sldChg>
      <pc:sldChg chg="addSp delSp modSp add del mod ord delAnim">
        <pc:chgData name="Duc.NM215196@sis.hust.edu.vn" userId="e3cc485f-922d-4e40-8508-57653c034f65" providerId="ADAL" clId="{EF8E8BE3-5F92-4B28-B6CF-D358BE343B1D}" dt="2021-10-17T06:59:36.556" v="12064" actId="2696"/>
        <pc:sldMkLst>
          <pc:docMk/>
          <pc:sldMk cId="641962107" sldId="320"/>
        </pc:sldMkLst>
        <pc:spChg chg="add del mod">
          <ac:chgData name="Duc.NM215196@sis.hust.edu.vn" userId="e3cc485f-922d-4e40-8508-57653c034f65" providerId="ADAL" clId="{EF8E8BE3-5F92-4B28-B6CF-D358BE343B1D}" dt="2021-10-17T04:33:58.283" v="10795" actId="1032"/>
          <ac:spMkLst>
            <pc:docMk/>
            <pc:sldMk cId="641962107" sldId="320"/>
            <ac:spMk id="4" creationId="{31873D19-5E49-403D-B8C3-66EEC12F3785}"/>
          </ac:spMkLst>
        </pc:spChg>
        <pc:grpChg chg="del">
          <ac:chgData name="Duc.NM215196@sis.hust.edu.vn" userId="e3cc485f-922d-4e40-8508-57653c034f65" providerId="ADAL" clId="{EF8E8BE3-5F92-4B28-B6CF-D358BE343B1D}" dt="2021-10-17T04:32:56.150" v="10792" actId="478"/>
          <ac:grpSpMkLst>
            <pc:docMk/>
            <pc:sldMk cId="641962107" sldId="320"/>
            <ac:grpSpMk id="15" creationId="{ABF1AB4F-4956-4823-9013-12FC5AAFFD1D}"/>
          </ac:grpSpMkLst>
        </pc:grpChg>
        <pc:grpChg chg="del">
          <ac:chgData name="Duc.NM215196@sis.hust.edu.vn" userId="e3cc485f-922d-4e40-8508-57653c034f65" providerId="ADAL" clId="{EF8E8BE3-5F92-4B28-B6CF-D358BE343B1D}" dt="2021-10-17T04:32:56.150" v="10792" actId="478"/>
          <ac:grpSpMkLst>
            <pc:docMk/>
            <pc:sldMk cId="641962107" sldId="320"/>
            <ac:grpSpMk id="24" creationId="{B1CE5D09-B510-417D-9590-AB035564631D}"/>
          </ac:grpSpMkLst>
        </pc:grpChg>
        <pc:grpChg chg="del">
          <ac:chgData name="Duc.NM215196@sis.hust.edu.vn" userId="e3cc485f-922d-4e40-8508-57653c034f65" providerId="ADAL" clId="{EF8E8BE3-5F92-4B28-B6CF-D358BE343B1D}" dt="2021-10-17T04:32:56.150" v="10792" actId="478"/>
          <ac:grpSpMkLst>
            <pc:docMk/>
            <pc:sldMk cId="641962107" sldId="320"/>
            <ac:grpSpMk id="27" creationId="{0CFBE50A-FC20-4BE4-B44F-18CE25CF3D9A}"/>
          </ac:grpSpMkLst>
        </pc:grpChg>
        <pc:grpChg chg="del">
          <ac:chgData name="Duc.NM215196@sis.hust.edu.vn" userId="e3cc485f-922d-4e40-8508-57653c034f65" providerId="ADAL" clId="{EF8E8BE3-5F92-4B28-B6CF-D358BE343B1D}" dt="2021-10-17T04:32:56.150" v="10792" actId="478"/>
          <ac:grpSpMkLst>
            <pc:docMk/>
            <pc:sldMk cId="641962107" sldId="320"/>
            <ac:grpSpMk id="30" creationId="{1DD16B11-E8C4-473E-9DD9-CF3F9C3A45AC}"/>
          </ac:grpSpMkLst>
        </pc:grpChg>
        <pc:graphicFrameChg chg="add del modGraphic">
          <ac:chgData name="Duc.NM215196@sis.hust.edu.vn" userId="e3cc485f-922d-4e40-8508-57653c034f65" providerId="ADAL" clId="{EF8E8BE3-5F92-4B28-B6CF-D358BE343B1D}" dt="2021-10-17T04:33:44.401" v="10794" actId="1032"/>
          <ac:graphicFrameMkLst>
            <pc:docMk/>
            <pc:sldMk cId="641962107" sldId="320"/>
            <ac:graphicFrameMk id="7" creationId="{3C9F87F9-EA33-4F67-B51D-777FC7526976}"/>
          </ac:graphicFrameMkLst>
        </pc:graphicFrameChg>
        <pc:graphicFrameChg chg="add mod modGraphic">
          <ac:chgData name="Duc.NM215196@sis.hust.edu.vn" userId="e3cc485f-922d-4e40-8508-57653c034f65" providerId="ADAL" clId="{EF8E8BE3-5F92-4B28-B6CF-D358BE343B1D}" dt="2021-10-17T06:05:57" v="11327" actId="1076"/>
          <ac:graphicFrameMkLst>
            <pc:docMk/>
            <pc:sldMk cId="641962107" sldId="320"/>
            <ac:graphicFrameMk id="8" creationId="{E1ABDCA0-74A2-46FF-AECC-243C36BB29C7}"/>
          </ac:graphicFrameMkLst>
        </pc:graphicFrameChg>
        <pc:graphicFrameChg chg="del">
          <ac:chgData name="Duc.NM215196@sis.hust.edu.vn" userId="e3cc485f-922d-4e40-8508-57653c034f65" providerId="ADAL" clId="{EF8E8BE3-5F92-4B28-B6CF-D358BE343B1D}" dt="2021-10-17T04:32:56.150" v="10792" actId="478"/>
          <ac:graphicFrameMkLst>
            <pc:docMk/>
            <pc:sldMk cId="641962107" sldId="320"/>
            <ac:graphicFrameMk id="12" creationId="{641ACD5D-CE2C-45A3-B4B4-2B65587C3B2A}"/>
          </ac:graphicFrameMkLst>
        </pc:graphicFrameChg>
        <pc:picChg chg="add del mod">
          <ac:chgData name="Duc.NM215196@sis.hust.edu.vn" userId="e3cc485f-922d-4e40-8508-57653c034f65" providerId="ADAL" clId="{EF8E8BE3-5F92-4B28-B6CF-D358BE343B1D}" dt="2021-10-17T06:05:37.480" v="11320" actId="22"/>
          <ac:picMkLst>
            <pc:docMk/>
            <pc:sldMk cId="641962107" sldId="320"/>
            <ac:picMk id="10" creationId="{91B74AF5-9D51-4FA5-A74E-D720EB111394}"/>
          </ac:picMkLst>
        </pc:picChg>
        <pc:picChg chg="add del mod">
          <ac:chgData name="Duc.NM215196@sis.hust.edu.vn" userId="e3cc485f-922d-4e40-8508-57653c034f65" providerId="ADAL" clId="{EF8E8BE3-5F92-4B28-B6CF-D358BE343B1D}" dt="2021-10-17T06:08:00.859" v="11343" actId="22"/>
          <ac:picMkLst>
            <pc:docMk/>
            <pc:sldMk cId="641962107" sldId="320"/>
            <ac:picMk id="14" creationId="{487A889D-E51A-4F90-AF9A-B2E09276EC8D}"/>
          </ac:picMkLst>
        </pc:picChg>
      </pc:sldChg>
      <pc:sldChg chg="addSp delSp modSp add mod modTransition setBg modAnim">
        <pc:chgData name="Duc.NM215196@sis.hust.edu.vn" userId="e3cc485f-922d-4e40-8508-57653c034f65" providerId="ADAL" clId="{EF8E8BE3-5F92-4B28-B6CF-D358BE343B1D}" dt="2021-10-17T15:30:20.063" v="13903"/>
        <pc:sldMkLst>
          <pc:docMk/>
          <pc:sldMk cId="1616002763" sldId="321"/>
        </pc:sldMkLst>
        <pc:spChg chg="mod">
          <ac:chgData name="Duc.NM215196@sis.hust.edu.vn" userId="e3cc485f-922d-4e40-8508-57653c034f65" providerId="ADAL" clId="{EF8E8BE3-5F92-4B28-B6CF-D358BE343B1D}" dt="2021-10-17T11:34:57.039" v="13265" actId="207"/>
          <ac:spMkLst>
            <pc:docMk/>
            <pc:sldMk cId="1616002763" sldId="321"/>
            <ac:spMk id="2" creationId="{793B165A-935D-4CFE-81AD-27E617156100}"/>
          </ac:spMkLst>
        </pc:spChg>
        <pc:spChg chg="mod">
          <ac:chgData name="Duc.NM215196@sis.hust.edu.vn" userId="e3cc485f-922d-4e40-8508-57653c034f65" providerId="ADAL" clId="{EF8E8BE3-5F92-4B28-B6CF-D358BE343B1D}" dt="2021-10-17T11:32:14.769" v="13233"/>
          <ac:spMkLst>
            <pc:docMk/>
            <pc:sldMk cId="1616002763" sldId="321"/>
            <ac:spMk id="5" creationId="{BD0E82E9-B6C8-4617-B4F2-86671B49C085}"/>
          </ac:spMkLst>
        </pc:spChg>
        <pc:spChg chg="mod">
          <ac:chgData name="Duc.NM215196@sis.hust.edu.vn" userId="e3cc485f-922d-4e40-8508-57653c034f65" providerId="ADAL" clId="{EF8E8BE3-5F92-4B28-B6CF-D358BE343B1D}" dt="2021-10-17T11:32:14.769" v="13233"/>
          <ac:spMkLst>
            <pc:docMk/>
            <pc:sldMk cId="1616002763" sldId="321"/>
            <ac:spMk id="6" creationId="{8E792B01-6719-4D34-82C2-215B71B2D645}"/>
          </ac:spMkLst>
        </pc:spChg>
        <pc:spChg chg="mod">
          <ac:chgData name="Duc.NM215196@sis.hust.edu.vn" userId="e3cc485f-922d-4e40-8508-57653c034f65" providerId="ADAL" clId="{EF8E8BE3-5F92-4B28-B6CF-D358BE343B1D}" dt="2021-10-17T07:49:48.499" v="12482" actId="18245"/>
          <ac:spMkLst>
            <pc:docMk/>
            <pc:sldMk cId="1616002763" sldId="321"/>
            <ac:spMk id="10" creationId="{65207D2D-7771-4352-95C4-36E05E48EC13}"/>
          </ac:spMkLst>
        </pc:spChg>
        <pc:spChg chg="mod">
          <ac:chgData name="Duc.NM215196@sis.hust.edu.vn" userId="e3cc485f-922d-4e40-8508-57653c034f65" providerId="ADAL" clId="{EF8E8BE3-5F92-4B28-B6CF-D358BE343B1D}" dt="2021-10-17T05:55:49.673" v="11243" actId="208"/>
          <ac:spMkLst>
            <pc:docMk/>
            <pc:sldMk cId="1616002763" sldId="321"/>
            <ac:spMk id="12" creationId="{2527601C-1815-49EA-B73D-A789F984ADD5}"/>
          </ac:spMkLst>
        </pc:spChg>
        <pc:spChg chg="add del">
          <ac:chgData name="Duc.NM215196@sis.hust.edu.vn" userId="e3cc485f-922d-4e40-8508-57653c034f65" providerId="ADAL" clId="{EF8E8BE3-5F92-4B28-B6CF-D358BE343B1D}" dt="2021-10-17T04:11:30.060" v="9037" actId="22"/>
          <ac:spMkLst>
            <pc:docMk/>
            <pc:sldMk cId="1616002763" sldId="321"/>
            <ac:spMk id="13" creationId="{09BCE2D8-6638-4B41-8781-B6397CD8B1B9}"/>
          </ac:spMkLst>
        </pc:spChg>
        <pc:spChg chg="mod">
          <ac:chgData name="Duc.NM215196@sis.hust.edu.vn" userId="e3cc485f-922d-4e40-8508-57653c034f65" providerId="ADAL" clId="{EF8E8BE3-5F92-4B28-B6CF-D358BE343B1D}" dt="2021-10-17T07:49:48.499" v="12482" actId="18245"/>
          <ac:spMkLst>
            <pc:docMk/>
            <pc:sldMk cId="1616002763" sldId="321"/>
            <ac:spMk id="14" creationId="{19F98DED-3FA7-47FE-B41D-91305CF4237C}"/>
          </ac:spMkLst>
        </pc:spChg>
        <pc:spChg chg="mod">
          <ac:chgData name="Duc.NM215196@sis.hust.edu.vn" userId="e3cc485f-922d-4e40-8508-57653c034f65" providerId="ADAL" clId="{EF8E8BE3-5F92-4B28-B6CF-D358BE343B1D}" dt="2021-10-17T07:49:48.499" v="12482" actId="18245"/>
          <ac:spMkLst>
            <pc:docMk/>
            <pc:sldMk cId="1616002763" sldId="321"/>
            <ac:spMk id="15" creationId="{93288EDE-BD62-413D-8D49-8B88C3701D20}"/>
          </ac:spMkLst>
        </pc:spChg>
        <pc:spChg chg="mod">
          <ac:chgData name="Duc.NM215196@sis.hust.edu.vn" userId="e3cc485f-922d-4e40-8508-57653c034f65" providerId="ADAL" clId="{EF8E8BE3-5F92-4B28-B6CF-D358BE343B1D}" dt="2021-10-17T05:55:49.673" v="11243" actId="208"/>
          <ac:spMkLst>
            <pc:docMk/>
            <pc:sldMk cId="1616002763" sldId="321"/>
            <ac:spMk id="16" creationId="{E11DF97C-649A-4A8A-9922-216BAE64B81D}"/>
          </ac:spMkLst>
        </pc:spChg>
        <pc:spChg chg="mod">
          <ac:chgData name="Duc.NM215196@sis.hust.edu.vn" userId="e3cc485f-922d-4e40-8508-57653c034f65" providerId="ADAL" clId="{EF8E8BE3-5F92-4B28-B6CF-D358BE343B1D}" dt="2021-10-17T06:51:58.865" v="11862" actId="2085"/>
          <ac:spMkLst>
            <pc:docMk/>
            <pc:sldMk cId="1616002763" sldId="321"/>
            <ac:spMk id="18" creationId="{CF0BB717-25FF-480F-B0AB-AF06705AD2C5}"/>
          </ac:spMkLst>
        </pc:spChg>
        <pc:spChg chg="mod">
          <ac:chgData name="Duc.NM215196@sis.hust.edu.vn" userId="e3cc485f-922d-4e40-8508-57653c034f65" providerId="ADAL" clId="{EF8E8BE3-5F92-4B28-B6CF-D358BE343B1D}" dt="2021-10-17T06:52:35.978" v="11863" actId="207"/>
          <ac:spMkLst>
            <pc:docMk/>
            <pc:sldMk cId="1616002763" sldId="321"/>
            <ac:spMk id="19" creationId="{2F0B54E2-5364-46B7-A552-87DAB21B8A3E}"/>
          </ac:spMkLst>
        </pc:spChg>
        <pc:spChg chg="mod">
          <ac:chgData name="Duc.NM215196@sis.hust.edu.vn" userId="e3cc485f-922d-4e40-8508-57653c034f65" providerId="ADAL" clId="{EF8E8BE3-5F92-4B28-B6CF-D358BE343B1D}" dt="2021-10-17T07:49:48.499" v="12482" actId="18245"/>
          <ac:spMkLst>
            <pc:docMk/>
            <pc:sldMk cId="1616002763" sldId="321"/>
            <ac:spMk id="21" creationId="{07823F95-5BE7-49AE-A6C5-651DBD560030}"/>
          </ac:spMkLst>
        </pc:spChg>
        <pc:spChg chg="mod">
          <ac:chgData name="Duc.NM215196@sis.hust.edu.vn" userId="e3cc485f-922d-4e40-8508-57653c034f65" providerId="ADAL" clId="{EF8E8BE3-5F92-4B28-B6CF-D358BE343B1D}" dt="2021-10-17T07:49:48.499" v="12482" actId="18245"/>
          <ac:spMkLst>
            <pc:docMk/>
            <pc:sldMk cId="1616002763" sldId="321"/>
            <ac:spMk id="22" creationId="{11CCBA6B-5F53-4802-A230-912596C92DE4}"/>
          </ac:spMkLst>
        </pc:spChg>
        <pc:grpChg chg="mod">
          <ac:chgData name="Duc.NM215196@sis.hust.edu.vn" userId="e3cc485f-922d-4e40-8508-57653c034f65" providerId="ADAL" clId="{EF8E8BE3-5F92-4B28-B6CF-D358BE343B1D}" dt="2021-10-17T07:49:48.499" v="12482" actId="18245"/>
          <ac:grpSpMkLst>
            <pc:docMk/>
            <pc:sldMk cId="1616002763" sldId="321"/>
            <ac:grpSpMk id="8" creationId="{9E4E9369-F849-423F-8501-E6FF2B8F89DC}"/>
          </ac:grpSpMkLst>
        </pc:grpChg>
        <pc:grpChg chg="mod">
          <ac:chgData name="Duc.NM215196@sis.hust.edu.vn" userId="e3cc485f-922d-4e40-8508-57653c034f65" providerId="ADAL" clId="{EF8E8BE3-5F92-4B28-B6CF-D358BE343B1D}" dt="2021-10-17T06:57:42.950" v="12019" actId="1076"/>
          <ac:grpSpMkLst>
            <pc:docMk/>
            <pc:sldMk cId="1616002763" sldId="321"/>
            <ac:grpSpMk id="11" creationId="{1CAC074D-1B2A-4828-B608-DBFE7305269B}"/>
          </ac:grpSpMkLst>
        </pc:grpChg>
        <pc:grpChg chg="mod">
          <ac:chgData name="Duc.NM215196@sis.hust.edu.vn" userId="e3cc485f-922d-4e40-8508-57653c034f65" providerId="ADAL" clId="{EF8E8BE3-5F92-4B28-B6CF-D358BE343B1D}" dt="2021-10-17T06:59:02.677" v="12061" actId="1076"/>
          <ac:grpSpMkLst>
            <pc:docMk/>
            <pc:sldMk cId="1616002763" sldId="321"/>
            <ac:grpSpMk id="17" creationId="{27B35D30-C21B-4237-8D60-CA38C50BBDCA}"/>
          </ac:grpSpMkLst>
        </pc:grpChg>
        <pc:graphicFrameChg chg="add del mod">
          <ac:chgData name="Duc.NM215196@sis.hust.edu.vn" userId="e3cc485f-922d-4e40-8508-57653c034f65" providerId="ADAL" clId="{EF8E8BE3-5F92-4B28-B6CF-D358BE343B1D}" dt="2021-10-17T07:49:48.499" v="12482" actId="18245"/>
          <ac:graphicFrameMkLst>
            <pc:docMk/>
            <pc:sldMk cId="1616002763" sldId="321"/>
            <ac:graphicFrameMk id="20" creationId="{8EE2A18C-84D0-413B-8F05-986EE5B9949B}"/>
          </ac:graphicFrameMkLst>
        </pc:graphicFrameChg>
        <pc:picChg chg="add mod">
          <ac:chgData name="Duc.NM215196@sis.hust.edu.vn" userId="e3cc485f-922d-4e40-8508-57653c034f65" providerId="ADAL" clId="{EF8E8BE3-5F92-4B28-B6CF-D358BE343B1D}" dt="2021-10-17T06:57:36.200" v="12017" actId="1076"/>
          <ac:picMkLst>
            <pc:docMk/>
            <pc:sldMk cId="1616002763" sldId="321"/>
            <ac:picMk id="7" creationId="{9A1E0C53-6E47-4432-8B13-0F2F7C404B64}"/>
          </ac:picMkLst>
        </pc:picChg>
      </pc:sldChg>
      <pc:sldChg chg="add del mod modClrScheme chgLayout">
        <pc:chgData name="Duc.NM215196@sis.hust.edu.vn" userId="e3cc485f-922d-4e40-8508-57653c034f65" providerId="ADAL" clId="{EF8E8BE3-5F92-4B28-B6CF-D358BE343B1D}" dt="2021-10-16T09:14:04.456" v="4038" actId="47"/>
        <pc:sldMkLst>
          <pc:docMk/>
          <pc:sldMk cId="3320916365" sldId="321"/>
        </pc:sldMkLst>
      </pc:sldChg>
      <pc:sldChg chg="addSp delSp modSp add mod modTransition setBg modAnim">
        <pc:chgData name="Duc.NM215196@sis.hust.edu.vn" userId="e3cc485f-922d-4e40-8508-57653c034f65" providerId="ADAL" clId="{EF8E8BE3-5F92-4B28-B6CF-D358BE343B1D}" dt="2021-10-17T15:30:20.063" v="13903"/>
        <pc:sldMkLst>
          <pc:docMk/>
          <pc:sldMk cId="1246025781" sldId="322"/>
        </pc:sldMkLst>
        <pc:spChg chg="mod">
          <ac:chgData name="Duc.NM215196@sis.hust.edu.vn" userId="e3cc485f-922d-4e40-8508-57653c034f65" providerId="ADAL" clId="{EF8E8BE3-5F92-4B28-B6CF-D358BE343B1D}" dt="2021-10-17T11:35:21.800" v="13268" actId="207"/>
          <ac:spMkLst>
            <pc:docMk/>
            <pc:sldMk cId="1246025781" sldId="322"/>
            <ac:spMk id="2" creationId="{793B165A-935D-4CFE-81AD-27E617156100}"/>
          </ac:spMkLst>
        </pc:spChg>
        <pc:spChg chg="mod">
          <ac:chgData name="Duc.NM215196@sis.hust.edu.vn" userId="e3cc485f-922d-4e40-8508-57653c034f65" providerId="ADAL" clId="{EF8E8BE3-5F92-4B28-B6CF-D358BE343B1D}" dt="2021-10-17T11:32:14.769" v="13233"/>
          <ac:spMkLst>
            <pc:docMk/>
            <pc:sldMk cId="1246025781" sldId="322"/>
            <ac:spMk id="5" creationId="{BD0E82E9-B6C8-4617-B4F2-86671B49C085}"/>
          </ac:spMkLst>
        </pc:spChg>
        <pc:spChg chg="mod">
          <ac:chgData name="Duc.NM215196@sis.hust.edu.vn" userId="e3cc485f-922d-4e40-8508-57653c034f65" providerId="ADAL" clId="{EF8E8BE3-5F92-4B28-B6CF-D358BE343B1D}" dt="2021-10-17T11:32:14.769" v="13233"/>
          <ac:spMkLst>
            <pc:docMk/>
            <pc:sldMk cId="1246025781" sldId="322"/>
            <ac:spMk id="6" creationId="{8E792B01-6719-4D34-82C2-215B71B2D645}"/>
          </ac:spMkLst>
        </pc:spChg>
        <pc:spChg chg="del mod topLvl">
          <ac:chgData name="Duc.NM215196@sis.hust.edu.vn" userId="e3cc485f-922d-4e40-8508-57653c034f65" providerId="ADAL" clId="{EF8E8BE3-5F92-4B28-B6CF-D358BE343B1D}" dt="2021-10-17T06:54:37.866" v="11886" actId="478"/>
          <ac:spMkLst>
            <pc:docMk/>
            <pc:sldMk cId="1246025781" sldId="322"/>
            <ac:spMk id="12" creationId="{2527601C-1815-49EA-B73D-A789F984ADD5}"/>
          </ac:spMkLst>
        </pc:spChg>
        <pc:spChg chg="add mod">
          <ac:chgData name="Duc.NM215196@sis.hust.edu.vn" userId="e3cc485f-922d-4e40-8508-57653c034f65" providerId="ADAL" clId="{EF8E8BE3-5F92-4B28-B6CF-D358BE343B1D}" dt="2021-10-17T06:53:01.040" v="11864"/>
          <ac:spMkLst>
            <pc:docMk/>
            <pc:sldMk cId="1246025781" sldId="322"/>
            <ac:spMk id="15" creationId="{1BDF2B3B-9999-4471-AC9F-E69D665250EE}"/>
          </ac:spMkLst>
        </pc:spChg>
        <pc:spChg chg="del mod topLvl">
          <ac:chgData name="Duc.NM215196@sis.hust.edu.vn" userId="e3cc485f-922d-4e40-8508-57653c034f65" providerId="ADAL" clId="{EF8E8BE3-5F92-4B28-B6CF-D358BE343B1D}" dt="2021-10-17T06:54:33.854" v="11883" actId="21"/>
          <ac:spMkLst>
            <pc:docMk/>
            <pc:sldMk cId="1246025781" sldId="322"/>
            <ac:spMk id="16" creationId="{E11DF97C-649A-4A8A-9922-216BAE64B81D}"/>
          </ac:spMkLst>
        </pc:spChg>
        <pc:spChg chg="mod">
          <ac:chgData name="Duc.NM215196@sis.hust.edu.vn" userId="e3cc485f-922d-4e40-8508-57653c034f65" providerId="ADAL" clId="{EF8E8BE3-5F92-4B28-B6CF-D358BE343B1D}" dt="2021-10-17T06:08:22.260" v="11344" actId="207"/>
          <ac:spMkLst>
            <pc:docMk/>
            <pc:sldMk cId="1246025781" sldId="322"/>
            <ac:spMk id="18" creationId="{CF0BB717-25FF-480F-B0AB-AF06705AD2C5}"/>
          </ac:spMkLst>
        </pc:spChg>
        <pc:spChg chg="mod">
          <ac:chgData name="Duc.NM215196@sis.hust.edu.vn" userId="e3cc485f-922d-4e40-8508-57653c034f65" providerId="ADAL" clId="{EF8E8BE3-5F92-4B28-B6CF-D358BE343B1D}" dt="2021-10-17T06:08:22.260" v="11344" actId="207"/>
          <ac:spMkLst>
            <pc:docMk/>
            <pc:sldMk cId="1246025781" sldId="322"/>
            <ac:spMk id="19" creationId="{2F0B54E2-5364-46B7-A552-87DAB21B8A3E}"/>
          </ac:spMkLst>
        </pc:spChg>
        <pc:spChg chg="add mod">
          <ac:chgData name="Duc.NM215196@sis.hust.edu.vn" userId="e3cc485f-922d-4e40-8508-57653c034f65" providerId="ADAL" clId="{EF8E8BE3-5F92-4B28-B6CF-D358BE343B1D}" dt="2021-10-17T06:53:01.040" v="11864"/>
          <ac:spMkLst>
            <pc:docMk/>
            <pc:sldMk cId="1246025781" sldId="322"/>
            <ac:spMk id="20" creationId="{78CBBD2C-309D-4C94-AEA4-8D3F1CF99E60}"/>
          </ac:spMkLst>
        </pc:spChg>
        <pc:spChg chg="add mod">
          <ac:chgData name="Duc.NM215196@sis.hust.edu.vn" userId="e3cc485f-922d-4e40-8508-57653c034f65" providerId="ADAL" clId="{EF8E8BE3-5F92-4B28-B6CF-D358BE343B1D}" dt="2021-10-17T07:18:08.722" v="12325" actId="1076"/>
          <ac:spMkLst>
            <pc:docMk/>
            <pc:sldMk cId="1246025781" sldId="322"/>
            <ac:spMk id="21" creationId="{060E0C6F-94AB-4659-ACBA-5E9B28F30A8F}"/>
          </ac:spMkLst>
        </pc:spChg>
        <pc:spChg chg="add del mod">
          <ac:chgData name="Duc.NM215196@sis.hust.edu.vn" userId="e3cc485f-922d-4e40-8508-57653c034f65" providerId="ADAL" clId="{EF8E8BE3-5F92-4B28-B6CF-D358BE343B1D}" dt="2021-10-17T06:56:36.866" v="12014" actId="478"/>
          <ac:spMkLst>
            <pc:docMk/>
            <pc:sldMk cId="1246025781" sldId="322"/>
            <ac:spMk id="22" creationId="{A2FDC801-7B7C-4021-A29C-7BB607292C1F}"/>
          </ac:spMkLst>
        </pc:spChg>
        <pc:spChg chg="mod">
          <ac:chgData name="Duc.NM215196@sis.hust.edu.vn" userId="e3cc485f-922d-4e40-8508-57653c034f65" providerId="ADAL" clId="{EF8E8BE3-5F92-4B28-B6CF-D358BE343B1D}" dt="2021-10-17T06:55:51.716" v="11965"/>
          <ac:spMkLst>
            <pc:docMk/>
            <pc:sldMk cId="1246025781" sldId="322"/>
            <ac:spMk id="24" creationId="{4390F7DC-07D8-46AD-A2A5-BCBFB9263792}"/>
          </ac:spMkLst>
        </pc:spChg>
        <pc:spChg chg="mod">
          <ac:chgData name="Duc.NM215196@sis.hust.edu.vn" userId="e3cc485f-922d-4e40-8508-57653c034f65" providerId="ADAL" clId="{EF8E8BE3-5F92-4B28-B6CF-D358BE343B1D}" dt="2021-10-17T07:00:20.762" v="12070" actId="14100"/>
          <ac:spMkLst>
            <pc:docMk/>
            <pc:sldMk cId="1246025781" sldId="322"/>
            <ac:spMk id="25" creationId="{E9DAB457-CAE8-4B7E-8E05-936E7ACB4458}"/>
          </ac:spMkLst>
        </pc:spChg>
        <pc:spChg chg="mod">
          <ac:chgData name="Duc.NM215196@sis.hust.edu.vn" userId="e3cc485f-922d-4e40-8508-57653c034f65" providerId="ADAL" clId="{EF8E8BE3-5F92-4B28-B6CF-D358BE343B1D}" dt="2021-10-17T07:03:36.195" v="12170"/>
          <ac:spMkLst>
            <pc:docMk/>
            <pc:sldMk cId="1246025781" sldId="322"/>
            <ac:spMk id="27" creationId="{5CFB8158-79C4-4086-86CD-CF6B1DA25297}"/>
          </ac:spMkLst>
        </pc:spChg>
        <pc:spChg chg="mod">
          <ac:chgData name="Duc.NM215196@sis.hust.edu.vn" userId="e3cc485f-922d-4e40-8508-57653c034f65" providerId="ADAL" clId="{EF8E8BE3-5F92-4B28-B6CF-D358BE343B1D}" dt="2021-10-17T07:05:20.542" v="12216"/>
          <ac:spMkLst>
            <pc:docMk/>
            <pc:sldMk cId="1246025781" sldId="322"/>
            <ac:spMk id="28" creationId="{31B23E70-CA44-400B-980B-07BF0A0FC1BE}"/>
          </ac:spMkLst>
        </pc:spChg>
        <pc:grpChg chg="del mod">
          <ac:chgData name="Duc.NM215196@sis.hust.edu.vn" userId="e3cc485f-922d-4e40-8508-57653c034f65" providerId="ADAL" clId="{EF8E8BE3-5F92-4B28-B6CF-D358BE343B1D}" dt="2021-10-17T06:54:33.854" v="11883" actId="21"/>
          <ac:grpSpMkLst>
            <pc:docMk/>
            <pc:sldMk cId="1246025781" sldId="322"/>
            <ac:grpSpMk id="11" creationId="{1CAC074D-1B2A-4828-B608-DBFE7305269B}"/>
          </ac:grpSpMkLst>
        </pc:grpChg>
        <pc:grpChg chg="add mod">
          <ac:chgData name="Duc.NM215196@sis.hust.edu.vn" userId="e3cc485f-922d-4e40-8508-57653c034f65" providerId="ADAL" clId="{EF8E8BE3-5F92-4B28-B6CF-D358BE343B1D}" dt="2021-10-17T07:03:02.514" v="12165" actId="1076"/>
          <ac:grpSpMkLst>
            <pc:docMk/>
            <pc:sldMk cId="1246025781" sldId="322"/>
            <ac:grpSpMk id="14" creationId="{0997C2E4-659C-498D-9637-DB2DB65FCBE7}"/>
          </ac:grpSpMkLst>
        </pc:grpChg>
        <pc:grpChg chg="del mod">
          <ac:chgData name="Duc.NM215196@sis.hust.edu.vn" userId="e3cc485f-922d-4e40-8508-57653c034f65" providerId="ADAL" clId="{EF8E8BE3-5F92-4B28-B6CF-D358BE343B1D}" dt="2021-10-17T06:53:28.328" v="11878" actId="478"/>
          <ac:grpSpMkLst>
            <pc:docMk/>
            <pc:sldMk cId="1246025781" sldId="322"/>
            <ac:grpSpMk id="17" creationId="{27B35D30-C21B-4237-8D60-CA38C50BBDCA}"/>
          </ac:grpSpMkLst>
        </pc:grpChg>
        <pc:grpChg chg="add mod">
          <ac:chgData name="Duc.NM215196@sis.hust.edu.vn" userId="e3cc485f-922d-4e40-8508-57653c034f65" providerId="ADAL" clId="{EF8E8BE3-5F92-4B28-B6CF-D358BE343B1D}" dt="2021-10-17T07:03:30.011" v="12169" actId="1076"/>
          <ac:grpSpMkLst>
            <pc:docMk/>
            <pc:sldMk cId="1246025781" sldId="322"/>
            <ac:grpSpMk id="23" creationId="{82E45FF8-1D03-43B0-AEB6-2CA8EF2D9CA3}"/>
          </ac:grpSpMkLst>
        </pc:grpChg>
        <pc:grpChg chg="add del mod">
          <ac:chgData name="Duc.NM215196@sis.hust.edu.vn" userId="e3cc485f-922d-4e40-8508-57653c034f65" providerId="ADAL" clId="{EF8E8BE3-5F92-4B28-B6CF-D358BE343B1D}" dt="2021-10-17T07:05:22.900" v="12218"/>
          <ac:grpSpMkLst>
            <pc:docMk/>
            <pc:sldMk cId="1246025781" sldId="322"/>
            <ac:grpSpMk id="26" creationId="{015E3BC8-4600-49E0-B6C6-0A8BC34F8EAF}"/>
          </ac:grpSpMkLst>
        </pc:grpChg>
        <pc:picChg chg="add mod">
          <ac:chgData name="Duc.NM215196@sis.hust.edu.vn" userId="e3cc485f-922d-4e40-8508-57653c034f65" providerId="ADAL" clId="{EF8E8BE3-5F92-4B28-B6CF-D358BE343B1D}" dt="2021-10-17T07:18:19.238" v="12328" actId="14100"/>
          <ac:picMkLst>
            <pc:docMk/>
            <pc:sldMk cId="1246025781" sldId="322"/>
            <ac:picMk id="4" creationId="{8A2B80CC-44DD-4BEC-B496-3F5AE66BE8B8}"/>
          </ac:picMkLst>
        </pc:picChg>
        <pc:picChg chg="add mod">
          <ac:chgData name="Duc.NM215196@sis.hust.edu.vn" userId="e3cc485f-922d-4e40-8508-57653c034f65" providerId="ADAL" clId="{EF8E8BE3-5F92-4B28-B6CF-D358BE343B1D}" dt="2021-10-17T07:17:42.696" v="12316" actId="1076"/>
          <ac:picMkLst>
            <pc:docMk/>
            <pc:sldMk cId="1246025781" sldId="322"/>
            <ac:picMk id="10" creationId="{F79941F0-BD32-444C-8B9D-2ACF29785660}"/>
          </ac:picMkLst>
        </pc:picChg>
      </pc:sldChg>
      <pc:sldChg chg="add del">
        <pc:chgData name="Duc.NM215196@sis.hust.edu.vn" userId="e3cc485f-922d-4e40-8508-57653c034f65" providerId="ADAL" clId="{EF8E8BE3-5F92-4B28-B6CF-D358BE343B1D}" dt="2021-10-17T04:25:23.603" v="10222" actId="47"/>
        <pc:sldMkLst>
          <pc:docMk/>
          <pc:sldMk cId="1055081034" sldId="323"/>
        </pc:sldMkLst>
      </pc:sldChg>
      <pc:sldChg chg="add del">
        <pc:chgData name="Duc.NM215196@sis.hust.edu.vn" userId="e3cc485f-922d-4e40-8508-57653c034f65" providerId="ADAL" clId="{EF8E8BE3-5F92-4B28-B6CF-D358BE343B1D}" dt="2021-10-17T04:19:45.201" v="9787" actId="47"/>
        <pc:sldMkLst>
          <pc:docMk/>
          <pc:sldMk cId="1632522372" sldId="324"/>
        </pc:sldMkLst>
      </pc:sldChg>
      <pc:sldChg chg="addSp delSp modSp add mod modTransition setBg modAnim">
        <pc:chgData name="Duc.NM215196@sis.hust.edu.vn" userId="e3cc485f-922d-4e40-8508-57653c034f65" providerId="ADAL" clId="{EF8E8BE3-5F92-4B28-B6CF-D358BE343B1D}" dt="2021-10-17T15:30:20.063" v="13903"/>
        <pc:sldMkLst>
          <pc:docMk/>
          <pc:sldMk cId="2114196640" sldId="324"/>
        </pc:sldMkLst>
        <pc:spChg chg="mod">
          <ac:chgData name="Duc.NM215196@sis.hust.edu.vn" userId="e3cc485f-922d-4e40-8508-57653c034f65" providerId="ADAL" clId="{EF8E8BE3-5F92-4B28-B6CF-D358BE343B1D}" dt="2021-10-17T11:35:36.930" v="13272" actId="207"/>
          <ac:spMkLst>
            <pc:docMk/>
            <pc:sldMk cId="2114196640" sldId="324"/>
            <ac:spMk id="2" creationId="{793B165A-935D-4CFE-81AD-27E617156100}"/>
          </ac:spMkLst>
        </pc:spChg>
        <pc:spChg chg="mod">
          <ac:chgData name="Duc.NM215196@sis.hust.edu.vn" userId="e3cc485f-922d-4e40-8508-57653c034f65" providerId="ADAL" clId="{EF8E8BE3-5F92-4B28-B6CF-D358BE343B1D}" dt="2021-10-17T11:32:14.769" v="13233"/>
          <ac:spMkLst>
            <pc:docMk/>
            <pc:sldMk cId="2114196640" sldId="324"/>
            <ac:spMk id="5" creationId="{BD0E82E9-B6C8-4617-B4F2-86671B49C085}"/>
          </ac:spMkLst>
        </pc:spChg>
        <pc:spChg chg="mod">
          <ac:chgData name="Duc.NM215196@sis.hust.edu.vn" userId="e3cc485f-922d-4e40-8508-57653c034f65" providerId="ADAL" clId="{EF8E8BE3-5F92-4B28-B6CF-D358BE343B1D}" dt="2021-10-17T11:32:14.769" v="13233"/>
          <ac:spMkLst>
            <pc:docMk/>
            <pc:sldMk cId="2114196640" sldId="324"/>
            <ac:spMk id="6" creationId="{8E792B01-6719-4D34-82C2-215B71B2D645}"/>
          </ac:spMkLst>
        </pc:spChg>
        <pc:spChg chg="del mod topLvl">
          <ac:chgData name="Duc.NM215196@sis.hust.edu.vn" userId="e3cc485f-922d-4e40-8508-57653c034f65" providerId="ADAL" clId="{EF8E8BE3-5F92-4B28-B6CF-D358BE343B1D}" dt="2021-10-17T07:00:59.577" v="12079" actId="478"/>
          <ac:spMkLst>
            <pc:docMk/>
            <pc:sldMk cId="2114196640" sldId="324"/>
            <ac:spMk id="12" creationId="{2527601C-1815-49EA-B73D-A789F984ADD5}"/>
          </ac:spMkLst>
        </pc:spChg>
        <pc:spChg chg="add mod">
          <ac:chgData name="Duc.NM215196@sis.hust.edu.vn" userId="e3cc485f-922d-4e40-8508-57653c034f65" providerId="ADAL" clId="{EF8E8BE3-5F92-4B28-B6CF-D358BE343B1D}" dt="2021-10-17T06:56:58.081" v="12016"/>
          <ac:spMkLst>
            <pc:docMk/>
            <pc:sldMk cId="2114196640" sldId="324"/>
            <ac:spMk id="14" creationId="{518034AE-FBF4-41E3-9218-4173766B5721}"/>
          </ac:spMkLst>
        </pc:spChg>
        <pc:spChg chg="add mod">
          <ac:chgData name="Duc.NM215196@sis.hust.edu.vn" userId="e3cc485f-922d-4e40-8508-57653c034f65" providerId="ADAL" clId="{EF8E8BE3-5F92-4B28-B6CF-D358BE343B1D}" dt="2021-10-17T06:56:58.081" v="12016"/>
          <ac:spMkLst>
            <pc:docMk/>
            <pc:sldMk cId="2114196640" sldId="324"/>
            <ac:spMk id="15" creationId="{CEB781A5-F111-4A2E-BD6B-225993405AD2}"/>
          </ac:spMkLst>
        </pc:spChg>
        <pc:spChg chg="del mod topLvl">
          <ac:chgData name="Duc.NM215196@sis.hust.edu.vn" userId="e3cc485f-922d-4e40-8508-57653c034f65" providerId="ADAL" clId="{EF8E8BE3-5F92-4B28-B6CF-D358BE343B1D}" dt="2021-10-17T07:00:55.348" v="12076" actId="21"/>
          <ac:spMkLst>
            <pc:docMk/>
            <pc:sldMk cId="2114196640" sldId="324"/>
            <ac:spMk id="16" creationId="{E11DF97C-649A-4A8A-9922-216BAE64B81D}"/>
          </ac:spMkLst>
        </pc:spChg>
        <pc:spChg chg="mod">
          <ac:chgData name="Duc.NM215196@sis.hust.edu.vn" userId="e3cc485f-922d-4e40-8508-57653c034f65" providerId="ADAL" clId="{EF8E8BE3-5F92-4B28-B6CF-D358BE343B1D}" dt="2021-10-17T04:25:14.290" v="10220" actId="20577"/>
          <ac:spMkLst>
            <pc:docMk/>
            <pc:sldMk cId="2114196640" sldId="324"/>
            <ac:spMk id="19" creationId="{2F0B54E2-5364-46B7-A552-87DAB21B8A3E}"/>
          </ac:spMkLst>
        </pc:spChg>
        <pc:spChg chg="add mod">
          <ac:chgData name="Duc.NM215196@sis.hust.edu.vn" userId="e3cc485f-922d-4e40-8508-57653c034f65" providerId="ADAL" clId="{EF8E8BE3-5F92-4B28-B6CF-D358BE343B1D}" dt="2021-10-17T11:01:01.706" v="12942" actId="1076"/>
          <ac:spMkLst>
            <pc:docMk/>
            <pc:sldMk cId="2114196640" sldId="324"/>
            <ac:spMk id="20" creationId="{65CA2C5A-427E-49E8-BD64-1DA3E06E4BF0}"/>
          </ac:spMkLst>
        </pc:spChg>
        <pc:spChg chg="add del mod">
          <ac:chgData name="Duc.NM215196@sis.hust.edu.vn" userId="e3cc485f-922d-4e40-8508-57653c034f65" providerId="ADAL" clId="{EF8E8BE3-5F92-4B28-B6CF-D358BE343B1D}" dt="2021-10-17T07:02:16.206" v="12097" actId="478"/>
          <ac:spMkLst>
            <pc:docMk/>
            <pc:sldMk cId="2114196640" sldId="324"/>
            <ac:spMk id="21" creationId="{CA4C9C59-BB99-491C-A839-5B51BAC1FD6A}"/>
          </ac:spMkLst>
        </pc:spChg>
        <pc:spChg chg="add mod">
          <ac:chgData name="Duc.NM215196@sis.hust.edu.vn" userId="e3cc485f-922d-4e40-8508-57653c034f65" providerId="ADAL" clId="{EF8E8BE3-5F92-4B28-B6CF-D358BE343B1D}" dt="2021-10-17T07:01:59.392" v="12092"/>
          <ac:spMkLst>
            <pc:docMk/>
            <pc:sldMk cId="2114196640" sldId="324"/>
            <ac:spMk id="23" creationId="{FA644D07-770F-4638-9A83-F11A2B524CC4}"/>
          </ac:spMkLst>
        </pc:spChg>
        <pc:spChg chg="add mod">
          <ac:chgData name="Duc.NM215196@sis.hust.edu.vn" userId="e3cc485f-922d-4e40-8508-57653c034f65" providerId="ADAL" clId="{EF8E8BE3-5F92-4B28-B6CF-D358BE343B1D}" dt="2021-10-17T07:01:59.392" v="12092"/>
          <ac:spMkLst>
            <pc:docMk/>
            <pc:sldMk cId="2114196640" sldId="324"/>
            <ac:spMk id="24" creationId="{CA02F447-C39C-4FE7-8204-F6D6CB668DE0}"/>
          </ac:spMkLst>
        </pc:spChg>
        <pc:spChg chg="add mod">
          <ac:chgData name="Duc.NM215196@sis.hust.edu.vn" userId="e3cc485f-922d-4e40-8508-57653c034f65" providerId="ADAL" clId="{EF8E8BE3-5F92-4B28-B6CF-D358BE343B1D}" dt="2021-10-17T07:02:10.708" v="12095"/>
          <ac:spMkLst>
            <pc:docMk/>
            <pc:sldMk cId="2114196640" sldId="324"/>
            <ac:spMk id="26" creationId="{4D83FCFE-477D-4ED4-B253-9C777DE7A8CE}"/>
          </ac:spMkLst>
        </pc:spChg>
        <pc:spChg chg="add mod">
          <ac:chgData name="Duc.NM215196@sis.hust.edu.vn" userId="e3cc485f-922d-4e40-8508-57653c034f65" providerId="ADAL" clId="{EF8E8BE3-5F92-4B28-B6CF-D358BE343B1D}" dt="2021-10-17T07:02:52.257" v="12164" actId="20577"/>
          <ac:spMkLst>
            <pc:docMk/>
            <pc:sldMk cId="2114196640" sldId="324"/>
            <ac:spMk id="27" creationId="{8D95A463-26C9-4C32-94D1-5ABB18A5E034}"/>
          </ac:spMkLst>
        </pc:spChg>
        <pc:spChg chg="add mod">
          <ac:chgData name="Duc.NM215196@sis.hust.edu.vn" userId="e3cc485f-922d-4e40-8508-57653c034f65" providerId="ADAL" clId="{EF8E8BE3-5F92-4B28-B6CF-D358BE343B1D}" dt="2021-10-17T07:49:18.563" v="12469"/>
          <ac:spMkLst>
            <pc:docMk/>
            <pc:sldMk cId="2114196640" sldId="324"/>
            <ac:spMk id="29" creationId="{1C5E8AE1-1FE9-4B4E-B9D1-F84FF6DD036B}"/>
          </ac:spMkLst>
        </pc:spChg>
        <pc:spChg chg="add mod">
          <ac:chgData name="Duc.NM215196@sis.hust.edu.vn" userId="e3cc485f-922d-4e40-8508-57653c034f65" providerId="ADAL" clId="{EF8E8BE3-5F92-4B28-B6CF-D358BE343B1D}" dt="2021-10-17T07:49:18.563" v="12469"/>
          <ac:spMkLst>
            <pc:docMk/>
            <pc:sldMk cId="2114196640" sldId="324"/>
            <ac:spMk id="30" creationId="{D6F6D184-8E2D-450E-B048-018E13067403}"/>
          </ac:spMkLst>
        </pc:spChg>
        <pc:spChg chg="add mod">
          <ac:chgData name="Duc.NM215196@sis.hust.edu.vn" userId="e3cc485f-922d-4e40-8508-57653c034f65" providerId="ADAL" clId="{EF8E8BE3-5F92-4B28-B6CF-D358BE343B1D}" dt="2021-10-17T07:52:32.381" v="12583" actId="20577"/>
          <ac:spMkLst>
            <pc:docMk/>
            <pc:sldMk cId="2114196640" sldId="324"/>
            <ac:spMk id="31" creationId="{F28AFA2F-BD21-4E8E-B7D9-82E70CACB565}"/>
          </ac:spMkLst>
        </pc:spChg>
        <pc:spChg chg="add mod">
          <ac:chgData name="Duc.NM215196@sis.hust.edu.vn" userId="e3cc485f-922d-4e40-8508-57653c034f65" providerId="ADAL" clId="{EF8E8BE3-5F92-4B28-B6CF-D358BE343B1D}" dt="2021-10-17T07:50:05.813" v="12485" actId="1076"/>
          <ac:spMkLst>
            <pc:docMk/>
            <pc:sldMk cId="2114196640" sldId="324"/>
            <ac:spMk id="32" creationId="{6CF4FF5B-EEA3-4C19-85DD-79E513EEBEDB}"/>
          </ac:spMkLst>
        </pc:spChg>
        <pc:spChg chg="add mod">
          <ac:chgData name="Duc.NM215196@sis.hust.edu.vn" userId="e3cc485f-922d-4e40-8508-57653c034f65" providerId="ADAL" clId="{EF8E8BE3-5F92-4B28-B6CF-D358BE343B1D}" dt="2021-10-17T12:17:36.758" v="13898" actId="20577"/>
          <ac:spMkLst>
            <pc:docMk/>
            <pc:sldMk cId="2114196640" sldId="324"/>
            <ac:spMk id="33" creationId="{ACBA2539-678B-438C-A6AC-4B547A27B466}"/>
          </ac:spMkLst>
        </pc:spChg>
        <pc:grpChg chg="del">
          <ac:chgData name="Duc.NM215196@sis.hust.edu.vn" userId="e3cc485f-922d-4e40-8508-57653c034f65" providerId="ADAL" clId="{EF8E8BE3-5F92-4B28-B6CF-D358BE343B1D}" dt="2021-10-17T07:00:55.348" v="12076" actId="21"/>
          <ac:grpSpMkLst>
            <pc:docMk/>
            <pc:sldMk cId="2114196640" sldId="324"/>
            <ac:grpSpMk id="11" creationId="{1CAC074D-1B2A-4828-B608-DBFE7305269B}"/>
          </ac:grpSpMkLst>
        </pc:grpChg>
        <pc:grpChg chg="add del mod">
          <ac:chgData name="Duc.NM215196@sis.hust.edu.vn" userId="e3cc485f-922d-4e40-8508-57653c034f65" providerId="ADAL" clId="{EF8E8BE3-5F92-4B28-B6CF-D358BE343B1D}" dt="2021-10-17T07:00:34.677" v="12072" actId="478"/>
          <ac:grpSpMkLst>
            <pc:docMk/>
            <pc:sldMk cId="2114196640" sldId="324"/>
            <ac:grpSpMk id="13" creationId="{582DF9EF-89D6-4070-BC44-2F23BFCDB631}"/>
          </ac:grpSpMkLst>
        </pc:grpChg>
        <pc:grpChg chg="del mod">
          <ac:chgData name="Duc.NM215196@sis.hust.edu.vn" userId="e3cc485f-922d-4e40-8508-57653c034f65" providerId="ADAL" clId="{EF8E8BE3-5F92-4B28-B6CF-D358BE343B1D}" dt="2021-10-17T07:00:48.572" v="12074" actId="478"/>
          <ac:grpSpMkLst>
            <pc:docMk/>
            <pc:sldMk cId="2114196640" sldId="324"/>
            <ac:grpSpMk id="17" creationId="{27B35D30-C21B-4237-8D60-CA38C50BBDCA}"/>
          </ac:grpSpMkLst>
        </pc:grpChg>
        <pc:grpChg chg="add mod">
          <ac:chgData name="Duc.NM215196@sis.hust.edu.vn" userId="e3cc485f-922d-4e40-8508-57653c034f65" providerId="ADAL" clId="{EF8E8BE3-5F92-4B28-B6CF-D358BE343B1D}" dt="2021-10-17T07:02:06.692" v="12094" actId="1076"/>
          <ac:grpSpMkLst>
            <pc:docMk/>
            <pc:sldMk cId="2114196640" sldId="324"/>
            <ac:grpSpMk id="22" creationId="{926A0070-7851-4E4C-BD9F-966724FBD42D}"/>
          </ac:grpSpMkLst>
        </pc:grpChg>
        <pc:grpChg chg="add mod">
          <ac:chgData name="Duc.NM215196@sis.hust.edu.vn" userId="e3cc485f-922d-4e40-8508-57653c034f65" providerId="ADAL" clId="{EF8E8BE3-5F92-4B28-B6CF-D358BE343B1D}" dt="2021-10-17T11:00:57.537" v="12941" actId="1076"/>
          <ac:grpSpMkLst>
            <pc:docMk/>
            <pc:sldMk cId="2114196640" sldId="324"/>
            <ac:grpSpMk id="25" creationId="{E957DFDC-E71C-4572-B567-50312E751777}"/>
          </ac:grpSpMkLst>
        </pc:grpChg>
        <pc:grpChg chg="add mod">
          <ac:chgData name="Duc.NM215196@sis.hust.edu.vn" userId="e3cc485f-922d-4e40-8508-57653c034f65" providerId="ADAL" clId="{EF8E8BE3-5F92-4B28-B6CF-D358BE343B1D}" dt="2021-10-17T07:49:18.563" v="12469"/>
          <ac:grpSpMkLst>
            <pc:docMk/>
            <pc:sldMk cId="2114196640" sldId="324"/>
            <ac:grpSpMk id="28" creationId="{C3D8786E-3760-4BEB-9BDA-70BD48601475}"/>
          </ac:grpSpMkLst>
        </pc:grpChg>
        <pc:picChg chg="add del mod">
          <ac:chgData name="Duc.NM215196@sis.hust.edu.vn" userId="e3cc485f-922d-4e40-8508-57653c034f65" providerId="ADAL" clId="{EF8E8BE3-5F92-4B28-B6CF-D358BE343B1D}" dt="2021-10-17T08:02:44.643" v="12706" actId="22"/>
          <ac:picMkLst>
            <pc:docMk/>
            <pc:sldMk cId="2114196640" sldId="324"/>
            <ac:picMk id="7" creationId="{7EEF0970-F8A6-4AEE-919A-9DCEF34C38E8}"/>
          </ac:picMkLst>
        </pc:picChg>
        <pc:picChg chg="add mod">
          <ac:chgData name="Duc.NM215196@sis.hust.edu.vn" userId="e3cc485f-922d-4e40-8508-57653c034f65" providerId="ADAL" clId="{EF8E8BE3-5F92-4B28-B6CF-D358BE343B1D}" dt="2021-10-17T08:04:42.809" v="12709" actId="1076"/>
          <ac:picMkLst>
            <pc:docMk/>
            <pc:sldMk cId="2114196640" sldId="324"/>
            <ac:picMk id="10" creationId="{FC91DFCC-5931-4CFD-9C63-4E85F4174F75}"/>
          </ac:picMkLst>
        </pc:picChg>
        <pc:picChg chg="add mod">
          <ac:chgData name="Duc.NM215196@sis.hust.edu.vn" userId="e3cc485f-922d-4e40-8508-57653c034f65" providerId="ADAL" clId="{EF8E8BE3-5F92-4B28-B6CF-D358BE343B1D}" dt="2021-10-17T08:22:08.639" v="12769" actId="1076"/>
          <ac:picMkLst>
            <pc:docMk/>
            <pc:sldMk cId="2114196640" sldId="324"/>
            <ac:picMk id="35" creationId="{B1E916B6-9308-4690-AB5D-9B2870CF6599}"/>
          </ac:picMkLst>
        </pc:picChg>
      </pc:sldChg>
      <pc:sldChg chg="add del">
        <pc:chgData name="Duc.NM215196@sis.hust.edu.vn" userId="e3cc485f-922d-4e40-8508-57653c034f65" providerId="ADAL" clId="{EF8E8BE3-5F92-4B28-B6CF-D358BE343B1D}" dt="2021-10-17T04:25:34.234" v="10224" actId="22"/>
        <pc:sldMkLst>
          <pc:docMk/>
          <pc:sldMk cId="1004695323" sldId="325"/>
        </pc:sldMkLst>
      </pc:sldChg>
      <pc:sldChg chg="modSp add del mod">
        <pc:chgData name="Duc.NM215196@sis.hust.edu.vn" userId="e3cc485f-922d-4e40-8508-57653c034f65" providerId="ADAL" clId="{EF8E8BE3-5F92-4B28-B6CF-D358BE343B1D}" dt="2021-10-17T08:15:08.853" v="12743" actId="47"/>
        <pc:sldMkLst>
          <pc:docMk/>
          <pc:sldMk cId="1727805497" sldId="325"/>
        </pc:sldMkLst>
        <pc:spChg chg="mod">
          <ac:chgData name="Duc.NM215196@sis.hust.edu.vn" userId="e3cc485f-922d-4e40-8508-57653c034f65" providerId="ADAL" clId="{EF8E8BE3-5F92-4B28-B6CF-D358BE343B1D}" dt="2021-10-17T08:14:50.162" v="12742" actId="20577"/>
          <ac:spMkLst>
            <pc:docMk/>
            <pc:sldMk cId="1727805497" sldId="325"/>
            <ac:spMk id="3" creationId="{7E905A14-2DB7-4C9F-8D4C-F2DED7D4CD53}"/>
          </ac:spMkLst>
        </pc:spChg>
      </pc:sldChg>
      <pc:sldChg chg="addSp delSp modSp add del mod">
        <pc:chgData name="Duc.NM215196@sis.hust.edu.vn" userId="e3cc485f-922d-4e40-8508-57653c034f65" providerId="ADAL" clId="{EF8E8BE3-5F92-4B28-B6CF-D358BE343B1D}" dt="2021-10-17T07:54:39.061" v="12674" actId="47"/>
        <pc:sldMkLst>
          <pc:docMk/>
          <pc:sldMk cId="2998376060" sldId="325"/>
        </pc:sldMkLst>
        <pc:spChg chg="del mod topLvl">
          <ac:chgData name="Duc.NM215196@sis.hust.edu.vn" userId="e3cc485f-922d-4e40-8508-57653c034f65" providerId="ADAL" clId="{EF8E8BE3-5F92-4B28-B6CF-D358BE343B1D}" dt="2021-10-17T07:50:36.818" v="12491" actId="478"/>
          <ac:spMkLst>
            <pc:docMk/>
            <pc:sldMk cId="2998376060" sldId="325"/>
            <ac:spMk id="12" creationId="{2527601C-1815-49EA-B73D-A789F984ADD5}"/>
          </ac:spMkLst>
        </pc:spChg>
        <pc:spChg chg="add del mod">
          <ac:chgData name="Duc.NM215196@sis.hust.edu.vn" userId="e3cc485f-922d-4e40-8508-57653c034f65" providerId="ADAL" clId="{EF8E8BE3-5F92-4B28-B6CF-D358BE343B1D}" dt="2021-10-17T07:51:09.665" v="12512" actId="21"/>
          <ac:spMkLst>
            <pc:docMk/>
            <pc:sldMk cId="2998376060" sldId="325"/>
            <ac:spMk id="13" creationId="{720F01F0-F0F3-4C4E-B377-6E92CBD77DAF}"/>
          </ac:spMkLst>
        </pc:spChg>
        <pc:spChg chg="del mod topLvl">
          <ac:chgData name="Duc.NM215196@sis.hust.edu.vn" userId="e3cc485f-922d-4e40-8508-57653c034f65" providerId="ADAL" clId="{EF8E8BE3-5F92-4B28-B6CF-D358BE343B1D}" dt="2021-10-17T07:50:34.113" v="12489" actId="21"/>
          <ac:spMkLst>
            <pc:docMk/>
            <pc:sldMk cId="2998376060" sldId="325"/>
            <ac:spMk id="16" creationId="{E11DF97C-649A-4A8A-9922-216BAE64B81D}"/>
          </ac:spMkLst>
        </pc:spChg>
        <pc:spChg chg="mod">
          <ac:chgData name="Duc.NM215196@sis.hust.edu.vn" userId="e3cc485f-922d-4e40-8508-57653c034f65" providerId="ADAL" clId="{EF8E8BE3-5F92-4B28-B6CF-D358BE343B1D}" dt="2021-10-17T04:27:29.588" v="10232" actId="20577"/>
          <ac:spMkLst>
            <pc:docMk/>
            <pc:sldMk cId="2998376060" sldId="325"/>
            <ac:spMk id="19" creationId="{2F0B54E2-5364-46B7-A552-87DAB21B8A3E}"/>
          </ac:spMkLst>
        </pc:spChg>
        <pc:grpChg chg="del">
          <ac:chgData name="Duc.NM215196@sis.hust.edu.vn" userId="e3cc485f-922d-4e40-8508-57653c034f65" providerId="ADAL" clId="{EF8E8BE3-5F92-4B28-B6CF-D358BE343B1D}" dt="2021-10-17T07:50:34.113" v="12489" actId="21"/>
          <ac:grpSpMkLst>
            <pc:docMk/>
            <pc:sldMk cId="2998376060" sldId="325"/>
            <ac:grpSpMk id="11" creationId="{1CAC074D-1B2A-4828-B608-DBFE7305269B}"/>
          </ac:grpSpMkLst>
        </pc:grpChg>
        <pc:grpChg chg="del">
          <ac:chgData name="Duc.NM215196@sis.hust.edu.vn" userId="e3cc485f-922d-4e40-8508-57653c034f65" providerId="ADAL" clId="{EF8E8BE3-5F92-4B28-B6CF-D358BE343B1D}" dt="2021-10-17T07:50:27.397" v="12488" actId="478"/>
          <ac:grpSpMkLst>
            <pc:docMk/>
            <pc:sldMk cId="2998376060" sldId="325"/>
            <ac:grpSpMk id="17" creationId="{27B35D30-C21B-4237-8D60-CA38C50BBDCA}"/>
          </ac:grpSpMkLst>
        </pc:grpChg>
      </pc:sldChg>
      <pc:sldChg chg="addSp delSp modSp new mod modTransition setBg modClrScheme chgLayout">
        <pc:chgData name="Duc.NM215196@sis.hust.edu.vn" userId="e3cc485f-922d-4e40-8508-57653c034f65" providerId="ADAL" clId="{EF8E8BE3-5F92-4B28-B6CF-D358BE343B1D}" dt="2021-10-17T15:30:20.063" v="13903"/>
        <pc:sldMkLst>
          <pc:docMk/>
          <pc:sldMk cId="4049728622" sldId="325"/>
        </pc:sldMkLst>
        <pc:spChg chg="del">
          <ac:chgData name="Duc.NM215196@sis.hust.edu.vn" userId="e3cc485f-922d-4e40-8508-57653c034f65" providerId="ADAL" clId="{EF8E8BE3-5F92-4B28-B6CF-D358BE343B1D}" dt="2021-10-17T08:38:49.652" v="12844" actId="700"/>
          <ac:spMkLst>
            <pc:docMk/>
            <pc:sldMk cId="4049728622" sldId="325"/>
            <ac:spMk id="2" creationId="{607D5C83-4A8B-4425-BE79-6B52A90366ED}"/>
          </ac:spMkLst>
        </pc:spChg>
        <pc:spChg chg="del">
          <ac:chgData name="Duc.NM215196@sis.hust.edu.vn" userId="e3cc485f-922d-4e40-8508-57653c034f65" providerId="ADAL" clId="{EF8E8BE3-5F92-4B28-B6CF-D358BE343B1D}" dt="2021-10-17T08:38:49.652" v="12844" actId="700"/>
          <ac:spMkLst>
            <pc:docMk/>
            <pc:sldMk cId="4049728622" sldId="325"/>
            <ac:spMk id="3" creationId="{769F52AE-EED7-47D9-BB15-804097F072F5}"/>
          </ac:spMkLst>
        </pc:spChg>
        <pc:spChg chg="del">
          <ac:chgData name="Duc.NM215196@sis.hust.edu.vn" userId="e3cc485f-922d-4e40-8508-57653c034f65" providerId="ADAL" clId="{EF8E8BE3-5F92-4B28-B6CF-D358BE343B1D}" dt="2021-10-17T08:38:49.652" v="12844" actId="700"/>
          <ac:spMkLst>
            <pc:docMk/>
            <pc:sldMk cId="4049728622" sldId="325"/>
            <ac:spMk id="4" creationId="{ABB082A2-A81F-407D-94A7-49C14D1110C3}"/>
          </ac:spMkLst>
        </pc:spChg>
        <pc:spChg chg="del mod ord">
          <ac:chgData name="Duc.NM215196@sis.hust.edu.vn" userId="e3cc485f-922d-4e40-8508-57653c034f65" providerId="ADAL" clId="{EF8E8BE3-5F92-4B28-B6CF-D358BE343B1D}" dt="2021-10-17T11:53:58.650" v="13854" actId="478"/>
          <ac:spMkLst>
            <pc:docMk/>
            <pc:sldMk cId="4049728622" sldId="325"/>
            <ac:spMk id="5" creationId="{5C609593-A80F-437E-BAB9-D87592C68508}"/>
          </ac:spMkLst>
        </pc:spChg>
        <pc:spChg chg="del mod ord">
          <ac:chgData name="Duc.NM215196@sis.hust.edu.vn" userId="e3cc485f-922d-4e40-8508-57653c034f65" providerId="ADAL" clId="{EF8E8BE3-5F92-4B28-B6CF-D358BE343B1D}" dt="2021-10-17T11:52:30.454" v="13850" actId="478"/>
          <ac:spMkLst>
            <pc:docMk/>
            <pc:sldMk cId="4049728622" sldId="325"/>
            <ac:spMk id="6" creationId="{815AD76F-C8B6-47C6-831B-B2979F45B2C1}"/>
          </ac:spMkLst>
        </pc:spChg>
        <pc:spChg chg="mod ord">
          <ac:chgData name="Duc.NM215196@sis.hust.edu.vn" userId="e3cc485f-922d-4e40-8508-57653c034f65" providerId="ADAL" clId="{EF8E8BE3-5F92-4B28-B6CF-D358BE343B1D}" dt="2021-10-17T08:42:46.557" v="12920" actId="700"/>
          <ac:spMkLst>
            <pc:docMk/>
            <pc:sldMk cId="4049728622" sldId="325"/>
            <ac:spMk id="7" creationId="{D7870775-FAA5-4017-924F-509E2C04EE3C}"/>
          </ac:spMkLst>
        </pc:spChg>
        <pc:spChg chg="add del mod">
          <ac:chgData name="Duc.NM215196@sis.hust.edu.vn" userId="e3cc485f-922d-4e40-8508-57653c034f65" providerId="ADAL" clId="{EF8E8BE3-5F92-4B28-B6CF-D358BE343B1D}" dt="2021-10-17T08:43:49.742" v="12933" actId="21"/>
          <ac:spMkLst>
            <pc:docMk/>
            <pc:sldMk cId="4049728622" sldId="325"/>
            <ac:spMk id="8" creationId="{6E2E5105-A742-4066-AF8F-64DB7B42ECD4}"/>
          </ac:spMkLst>
        </pc:spChg>
        <pc:spChg chg="add mod">
          <ac:chgData name="Duc.NM215196@sis.hust.edu.vn" userId="e3cc485f-922d-4e40-8508-57653c034f65" providerId="ADAL" clId="{EF8E8BE3-5F92-4B28-B6CF-D358BE343B1D}" dt="2021-10-17T11:55:20.390" v="13880" actId="122"/>
          <ac:spMkLst>
            <pc:docMk/>
            <pc:sldMk cId="4049728622" sldId="325"/>
            <ac:spMk id="8" creationId="{7702B05E-2BAF-4547-A438-6AF7FA60AA9D}"/>
          </ac:spMkLst>
        </pc:spChg>
      </pc:sldChg>
      <pc:sldChg chg="new del">
        <pc:chgData name="Duc.NM215196@sis.hust.edu.vn" userId="e3cc485f-922d-4e40-8508-57653c034f65" providerId="ADAL" clId="{EF8E8BE3-5F92-4B28-B6CF-D358BE343B1D}" dt="2021-10-17T08:00:34.672" v="12701" actId="680"/>
        <pc:sldMkLst>
          <pc:docMk/>
          <pc:sldMk cId="4109954547" sldId="325"/>
        </pc:sldMkLst>
      </pc:sldChg>
      <pc:sldChg chg="new del">
        <pc:chgData name="Duc.NM215196@sis.hust.edu.vn" userId="e3cc485f-922d-4e40-8508-57653c034f65" providerId="ADAL" clId="{EF8E8BE3-5F92-4B28-B6CF-D358BE343B1D}" dt="2021-10-17T06:09:37.541" v="11351" actId="47"/>
        <pc:sldMkLst>
          <pc:docMk/>
          <pc:sldMk cId="2399289360" sldId="326"/>
        </pc:sldMkLst>
      </pc:sldChg>
      <pc:sldChg chg="new del">
        <pc:chgData name="Duc.NM215196@sis.hust.edu.vn" userId="e3cc485f-922d-4e40-8508-57653c034f65" providerId="ADAL" clId="{EF8E8BE3-5F92-4B28-B6CF-D358BE343B1D}" dt="2021-10-17T08:00:34.457" v="12700" actId="680"/>
        <pc:sldMkLst>
          <pc:docMk/>
          <pc:sldMk cId="2680962223" sldId="326"/>
        </pc:sldMkLst>
      </pc:sldChg>
      <pc:sldChg chg="modSp add del mod">
        <pc:chgData name="Duc.NM215196@sis.hust.edu.vn" userId="e3cc485f-922d-4e40-8508-57653c034f65" providerId="ADAL" clId="{EF8E8BE3-5F92-4B28-B6CF-D358BE343B1D}" dt="2021-10-17T05:42:19.093" v="11209" actId="47"/>
        <pc:sldMkLst>
          <pc:docMk/>
          <pc:sldMk cId="3154676206" sldId="326"/>
        </pc:sldMkLst>
        <pc:graphicFrameChg chg="mod modGraphic">
          <ac:chgData name="Duc.NM215196@sis.hust.edu.vn" userId="e3cc485f-922d-4e40-8508-57653c034f65" providerId="ADAL" clId="{EF8E8BE3-5F92-4B28-B6CF-D358BE343B1D}" dt="2021-10-17T05:30:49.027" v="10955" actId="403"/>
          <ac:graphicFrameMkLst>
            <pc:docMk/>
            <pc:sldMk cId="3154676206" sldId="326"/>
            <ac:graphicFrameMk id="8" creationId="{E1ABDCA0-74A2-46FF-AECC-243C36BB29C7}"/>
          </ac:graphicFrameMkLst>
        </pc:graphicFrameChg>
      </pc:sldChg>
      <pc:sldChg chg="add">
        <pc:chgData name="Duc.NM215196@sis.hust.edu.vn" userId="e3cc485f-922d-4e40-8508-57653c034f65" providerId="ADAL" clId="{EF8E8BE3-5F92-4B28-B6CF-D358BE343B1D}" dt="2021-10-17T11:46:25.575" v="13641" actId="22"/>
        <pc:sldMkLst>
          <pc:docMk/>
          <pc:sldMk cId="4205562724" sldId="326"/>
        </pc:sldMkLst>
      </pc:sldChg>
      <pc:sldChg chg="new del">
        <pc:chgData name="Duc.NM215196@sis.hust.edu.vn" userId="e3cc485f-922d-4e40-8508-57653c034f65" providerId="ADAL" clId="{EF8E8BE3-5F92-4B28-B6CF-D358BE343B1D}" dt="2021-10-17T08:00:34.294" v="12699" actId="680"/>
        <pc:sldMkLst>
          <pc:docMk/>
          <pc:sldMk cId="473841651" sldId="327"/>
        </pc:sldMkLst>
      </pc:sldChg>
      <pc:sldChg chg="modSp add modTransition setBg modAnim">
        <pc:chgData name="Duc.NM215196@sis.hust.edu.vn" userId="e3cc485f-922d-4e40-8508-57653c034f65" providerId="ADAL" clId="{EF8E8BE3-5F92-4B28-B6CF-D358BE343B1D}" dt="2021-10-17T15:36:12.850" v="14062" actId="207"/>
        <pc:sldMkLst>
          <pc:docMk/>
          <pc:sldMk cId="1282135304" sldId="327"/>
        </pc:sldMkLst>
        <pc:spChg chg="mod">
          <ac:chgData name="Duc.NM215196@sis.hust.edu.vn" userId="e3cc485f-922d-4e40-8508-57653c034f65" providerId="ADAL" clId="{EF8E8BE3-5F92-4B28-B6CF-D358BE343B1D}" dt="2021-10-17T15:36:12.850" v="14062" actId="207"/>
          <ac:spMkLst>
            <pc:docMk/>
            <pc:sldMk cId="1282135304" sldId="327"/>
            <ac:spMk id="2" creationId="{DEF21CE2-E471-4361-AA7E-ECC12118BF08}"/>
          </ac:spMkLst>
        </pc:spChg>
      </pc:sldChg>
      <pc:sldChg chg="new del">
        <pc:chgData name="Duc.NM215196@sis.hust.edu.vn" userId="e3cc485f-922d-4e40-8508-57653c034f65" providerId="ADAL" clId="{EF8E8BE3-5F92-4B28-B6CF-D358BE343B1D}" dt="2021-10-17T06:09:35.728" v="11350" actId="47"/>
        <pc:sldMkLst>
          <pc:docMk/>
          <pc:sldMk cId="1389445424" sldId="327"/>
        </pc:sldMkLst>
      </pc:sldChg>
      <pc:sldChg chg="new del">
        <pc:chgData name="Duc.NM215196@sis.hust.edu.vn" userId="e3cc485f-922d-4e40-8508-57653c034f65" providerId="ADAL" clId="{EF8E8BE3-5F92-4B28-B6CF-D358BE343B1D}" dt="2021-10-17T08:00:34.125" v="12698" actId="680"/>
        <pc:sldMkLst>
          <pc:docMk/>
          <pc:sldMk cId="3342694895" sldId="328"/>
        </pc:sldMkLst>
      </pc:sldChg>
      <pc:sldChg chg="modSp add mod modTransition setBg">
        <pc:chgData name="Duc.NM215196@sis.hust.edu.vn" userId="e3cc485f-922d-4e40-8508-57653c034f65" providerId="ADAL" clId="{EF8E8BE3-5F92-4B28-B6CF-D358BE343B1D}" dt="2021-10-17T15:35:54.844" v="14061" actId="207"/>
        <pc:sldMkLst>
          <pc:docMk/>
          <pc:sldMk cId="3520396688" sldId="328"/>
        </pc:sldMkLst>
        <pc:spChg chg="mod">
          <ac:chgData name="Duc.NM215196@sis.hust.edu.vn" userId="e3cc485f-922d-4e40-8508-57653c034f65" providerId="ADAL" clId="{EF8E8BE3-5F92-4B28-B6CF-D358BE343B1D}" dt="2021-10-17T15:35:54.844" v="14061" actId="207"/>
          <ac:spMkLst>
            <pc:docMk/>
            <pc:sldMk cId="3520396688" sldId="328"/>
            <ac:spMk id="7" creationId="{168971A5-B38F-49D1-9C68-246AC9673A1F}"/>
          </ac:spMkLst>
        </pc:spChg>
      </pc:sldChg>
      <pc:sldChg chg="new del">
        <pc:chgData name="Duc.NM215196@sis.hust.edu.vn" userId="e3cc485f-922d-4e40-8508-57653c034f65" providerId="ADAL" clId="{EF8E8BE3-5F92-4B28-B6CF-D358BE343B1D}" dt="2021-10-17T08:00:33.971" v="12697" actId="680"/>
        <pc:sldMkLst>
          <pc:docMk/>
          <pc:sldMk cId="2561163225" sldId="329"/>
        </pc:sldMkLst>
      </pc:sldChg>
      <pc:sldChg chg="add modTransition setBg">
        <pc:chgData name="Duc.NM215196@sis.hust.edu.vn" userId="e3cc485f-922d-4e40-8508-57653c034f65" providerId="ADAL" clId="{EF8E8BE3-5F92-4B28-B6CF-D358BE343B1D}" dt="2021-10-17T15:30:20.063" v="13903"/>
        <pc:sldMkLst>
          <pc:docMk/>
          <pc:sldMk cId="3151242223" sldId="329"/>
        </pc:sldMkLst>
      </pc:sldChg>
      <pc:sldChg chg="add modTransition setBg">
        <pc:chgData name="Duc.NM215196@sis.hust.edu.vn" userId="e3cc485f-922d-4e40-8508-57653c034f65" providerId="ADAL" clId="{EF8E8BE3-5F92-4B28-B6CF-D358BE343B1D}" dt="2021-10-17T15:30:20.063" v="13903"/>
        <pc:sldMkLst>
          <pc:docMk/>
          <pc:sldMk cId="2130714099" sldId="330"/>
        </pc:sldMkLst>
      </pc:sldChg>
      <pc:sldChg chg="new del">
        <pc:chgData name="Duc.NM215196@sis.hust.edu.vn" userId="e3cc485f-922d-4e40-8508-57653c034f65" providerId="ADAL" clId="{EF8E8BE3-5F92-4B28-B6CF-D358BE343B1D}" dt="2021-10-17T08:00:33.775" v="12696" actId="680"/>
        <pc:sldMkLst>
          <pc:docMk/>
          <pc:sldMk cId="3057549655" sldId="330"/>
        </pc:sldMkLst>
      </pc:sldChg>
      <pc:sldChg chg="new del">
        <pc:chgData name="Duc.NM215196@sis.hust.edu.vn" userId="e3cc485f-922d-4e40-8508-57653c034f65" providerId="ADAL" clId="{EF8E8BE3-5F92-4B28-B6CF-D358BE343B1D}" dt="2021-10-17T08:00:33.459" v="12695" actId="680"/>
        <pc:sldMkLst>
          <pc:docMk/>
          <pc:sldMk cId="664024960" sldId="331"/>
        </pc:sldMkLst>
      </pc:sldChg>
      <pc:sldChg chg="add modTransition setBg">
        <pc:chgData name="Duc.NM215196@sis.hust.edu.vn" userId="e3cc485f-922d-4e40-8508-57653c034f65" providerId="ADAL" clId="{EF8E8BE3-5F92-4B28-B6CF-D358BE343B1D}" dt="2021-10-17T15:30:20.063" v="13903"/>
        <pc:sldMkLst>
          <pc:docMk/>
          <pc:sldMk cId="2279576937" sldId="331"/>
        </pc:sldMkLst>
      </pc:sldChg>
      <pc:sldChg chg="add modTransition setBg">
        <pc:chgData name="Duc.NM215196@sis.hust.edu.vn" userId="e3cc485f-922d-4e40-8508-57653c034f65" providerId="ADAL" clId="{EF8E8BE3-5F92-4B28-B6CF-D358BE343B1D}" dt="2021-10-17T15:30:20.063" v="13903"/>
        <pc:sldMkLst>
          <pc:docMk/>
          <pc:sldMk cId="439698307" sldId="332"/>
        </pc:sldMkLst>
      </pc:sldChg>
      <pc:sldChg chg="new del">
        <pc:chgData name="Duc.NM215196@sis.hust.edu.vn" userId="e3cc485f-922d-4e40-8508-57653c034f65" providerId="ADAL" clId="{EF8E8BE3-5F92-4B28-B6CF-D358BE343B1D}" dt="2021-10-17T08:00:33.275" v="12694" actId="680"/>
        <pc:sldMkLst>
          <pc:docMk/>
          <pc:sldMk cId="3483973812" sldId="332"/>
        </pc:sldMkLst>
      </pc:sldChg>
      <pc:sldChg chg="new del">
        <pc:chgData name="Duc.NM215196@sis.hust.edu.vn" userId="e3cc485f-922d-4e40-8508-57653c034f65" providerId="ADAL" clId="{EF8E8BE3-5F92-4B28-B6CF-D358BE343B1D}" dt="2021-10-17T08:00:33.098" v="12693" actId="680"/>
        <pc:sldMkLst>
          <pc:docMk/>
          <pc:sldMk cId="4039979629" sldId="333"/>
        </pc:sldMkLst>
      </pc:sldChg>
      <pc:sldChg chg="new del">
        <pc:chgData name="Duc.NM215196@sis.hust.edu.vn" userId="e3cc485f-922d-4e40-8508-57653c034f65" providerId="ADAL" clId="{EF8E8BE3-5F92-4B28-B6CF-D358BE343B1D}" dt="2021-10-17T08:00:32.943" v="12692" actId="680"/>
        <pc:sldMkLst>
          <pc:docMk/>
          <pc:sldMk cId="3949987373" sldId="334"/>
        </pc:sldMkLst>
      </pc:sldChg>
      <pc:sldChg chg="new del">
        <pc:chgData name="Duc.NM215196@sis.hust.edu.vn" userId="e3cc485f-922d-4e40-8508-57653c034f65" providerId="ADAL" clId="{EF8E8BE3-5F92-4B28-B6CF-D358BE343B1D}" dt="2021-10-17T08:00:32.778" v="12691" actId="680"/>
        <pc:sldMkLst>
          <pc:docMk/>
          <pc:sldMk cId="2862208136" sldId="335"/>
        </pc:sldMkLst>
      </pc:sldChg>
      <pc:sldChg chg="new del">
        <pc:chgData name="Duc.NM215196@sis.hust.edu.vn" userId="e3cc485f-922d-4e40-8508-57653c034f65" providerId="ADAL" clId="{EF8E8BE3-5F92-4B28-B6CF-D358BE343B1D}" dt="2021-10-17T08:00:32.609" v="12690" actId="680"/>
        <pc:sldMkLst>
          <pc:docMk/>
          <pc:sldMk cId="4268366393" sldId="336"/>
        </pc:sldMkLst>
      </pc:sldChg>
      <pc:sldChg chg="new del">
        <pc:chgData name="Duc.NM215196@sis.hust.edu.vn" userId="e3cc485f-922d-4e40-8508-57653c034f65" providerId="ADAL" clId="{EF8E8BE3-5F92-4B28-B6CF-D358BE343B1D}" dt="2021-10-17T08:00:31.774" v="12689" actId="680"/>
        <pc:sldMkLst>
          <pc:docMk/>
          <pc:sldMk cId="2593069773" sldId="337"/>
        </pc:sldMkLst>
      </pc:sldChg>
      <pc:sldMasterChg chg="del delSldLayout">
        <pc:chgData name="Duc.NM215196@sis.hust.edu.vn" userId="e3cc485f-922d-4e40-8508-57653c034f65" providerId="ADAL" clId="{EF8E8BE3-5F92-4B28-B6CF-D358BE343B1D}" dt="2021-10-14T04:15:56.417" v="1270" actId="700"/>
        <pc:sldMasterMkLst>
          <pc:docMk/>
          <pc:sldMasterMk cId="3336428944" sldId="2147483648"/>
        </pc:sldMasterMkLst>
        <pc:sldLayoutChg chg="del">
          <pc:chgData name="Duc.NM215196@sis.hust.edu.vn" userId="e3cc485f-922d-4e40-8508-57653c034f65" providerId="ADAL" clId="{EF8E8BE3-5F92-4B28-B6CF-D358BE343B1D}" dt="2021-10-14T04:15:56.417" v="1270" actId="700"/>
          <pc:sldLayoutMkLst>
            <pc:docMk/>
            <pc:sldMasterMk cId="3336428944" sldId="2147483648"/>
            <pc:sldLayoutMk cId="3177509059" sldId="2147483649"/>
          </pc:sldLayoutMkLst>
        </pc:sldLayoutChg>
        <pc:sldLayoutChg chg="del">
          <pc:chgData name="Duc.NM215196@sis.hust.edu.vn" userId="e3cc485f-922d-4e40-8508-57653c034f65" providerId="ADAL" clId="{EF8E8BE3-5F92-4B28-B6CF-D358BE343B1D}" dt="2021-10-14T04:15:56.417" v="1270" actId="700"/>
          <pc:sldLayoutMkLst>
            <pc:docMk/>
            <pc:sldMasterMk cId="3336428944" sldId="2147483648"/>
            <pc:sldLayoutMk cId="4273931299" sldId="2147483650"/>
          </pc:sldLayoutMkLst>
        </pc:sldLayoutChg>
        <pc:sldLayoutChg chg="del">
          <pc:chgData name="Duc.NM215196@sis.hust.edu.vn" userId="e3cc485f-922d-4e40-8508-57653c034f65" providerId="ADAL" clId="{EF8E8BE3-5F92-4B28-B6CF-D358BE343B1D}" dt="2021-10-14T04:15:56.417" v="1270" actId="700"/>
          <pc:sldLayoutMkLst>
            <pc:docMk/>
            <pc:sldMasterMk cId="3336428944" sldId="2147483648"/>
            <pc:sldLayoutMk cId="3239344926" sldId="2147483651"/>
          </pc:sldLayoutMkLst>
        </pc:sldLayoutChg>
        <pc:sldLayoutChg chg="del">
          <pc:chgData name="Duc.NM215196@sis.hust.edu.vn" userId="e3cc485f-922d-4e40-8508-57653c034f65" providerId="ADAL" clId="{EF8E8BE3-5F92-4B28-B6CF-D358BE343B1D}" dt="2021-10-14T04:15:56.417" v="1270" actId="700"/>
          <pc:sldLayoutMkLst>
            <pc:docMk/>
            <pc:sldMasterMk cId="3336428944" sldId="2147483648"/>
            <pc:sldLayoutMk cId="71434891" sldId="2147483652"/>
          </pc:sldLayoutMkLst>
        </pc:sldLayoutChg>
        <pc:sldLayoutChg chg="del">
          <pc:chgData name="Duc.NM215196@sis.hust.edu.vn" userId="e3cc485f-922d-4e40-8508-57653c034f65" providerId="ADAL" clId="{EF8E8BE3-5F92-4B28-B6CF-D358BE343B1D}" dt="2021-10-14T04:15:56.417" v="1270" actId="700"/>
          <pc:sldLayoutMkLst>
            <pc:docMk/>
            <pc:sldMasterMk cId="3336428944" sldId="2147483648"/>
            <pc:sldLayoutMk cId="1695300783" sldId="2147483653"/>
          </pc:sldLayoutMkLst>
        </pc:sldLayoutChg>
        <pc:sldLayoutChg chg="del">
          <pc:chgData name="Duc.NM215196@sis.hust.edu.vn" userId="e3cc485f-922d-4e40-8508-57653c034f65" providerId="ADAL" clId="{EF8E8BE3-5F92-4B28-B6CF-D358BE343B1D}" dt="2021-10-14T04:15:56.417" v="1270" actId="700"/>
          <pc:sldLayoutMkLst>
            <pc:docMk/>
            <pc:sldMasterMk cId="3336428944" sldId="2147483648"/>
            <pc:sldLayoutMk cId="3013401316" sldId="2147483654"/>
          </pc:sldLayoutMkLst>
        </pc:sldLayoutChg>
        <pc:sldLayoutChg chg="del">
          <pc:chgData name="Duc.NM215196@sis.hust.edu.vn" userId="e3cc485f-922d-4e40-8508-57653c034f65" providerId="ADAL" clId="{EF8E8BE3-5F92-4B28-B6CF-D358BE343B1D}" dt="2021-10-14T04:15:56.417" v="1270" actId="700"/>
          <pc:sldLayoutMkLst>
            <pc:docMk/>
            <pc:sldMasterMk cId="3336428944" sldId="2147483648"/>
            <pc:sldLayoutMk cId="1438579405" sldId="2147483655"/>
          </pc:sldLayoutMkLst>
        </pc:sldLayoutChg>
        <pc:sldLayoutChg chg="del">
          <pc:chgData name="Duc.NM215196@sis.hust.edu.vn" userId="e3cc485f-922d-4e40-8508-57653c034f65" providerId="ADAL" clId="{EF8E8BE3-5F92-4B28-B6CF-D358BE343B1D}" dt="2021-10-14T04:15:56.417" v="1270" actId="700"/>
          <pc:sldLayoutMkLst>
            <pc:docMk/>
            <pc:sldMasterMk cId="3336428944" sldId="2147483648"/>
            <pc:sldLayoutMk cId="638026129" sldId="2147483656"/>
          </pc:sldLayoutMkLst>
        </pc:sldLayoutChg>
        <pc:sldLayoutChg chg="del">
          <pc:chgData name="Duc.NM215196@sis.hust.edu.vn" userId="e3cc485f-922d-4e40-8508-57653c034f65" providerId="ADAL" clId="{EF8E8BE3-5F92-4B28-B6CF-D358BE343B1D}" dt="2021-10-14T04:15:56.417" v="1270" actId="700"/>
          <pc:sldLayoutMkLst>
            <pc:docMk/>
            <pc:sldMasterMk cId="3336428944" sldId="2147483648"/>
            <pc:sldLayoutMk cId="3860145272" sldId="2147483657"/>
          </pc:sldLayoutMkLst>
        </pc:sldLayoutChg>
        <pc:sldLayoutChg chg="del">
          <pc:chgData name="Duc.NM215196@sis.hust.edu.vn" userId="e3cc485f-922d-4e40-8508-57653c034f65" providerId="ADAL" clId="{EF8E8BE3-5F92-4B28-B6CF-D358BE343B1D}" dt="2021-10-14T04:15:56.417" v="1270" actId="700"/>
          <pc:sldLayoutMkLst>
            <pc:docMk/>
            <pc:sldMasterMk cId="3336428944" sldId="2147483648"/>
            <pc:sldLayoutMk cId="2447484624" sldId="2147483658"/>
          </pc:sldLayoutMkLst>
        </pc:sldLayoutChg>
        <pc:sldLayoutChg chg="del">
          <pc:chgData name="Duc.NM215196@sis.hust.edu.vn" userId="e3cc485f-922d-4e40-8508-57653c034f65" providerId="ADAL" clId="{EF8E8BE3-5F92-4B28-B6CF-D358BE343B1D}" dt="2021-10-14T04:15:56.417" v="1270" actId="700"/>
          <pc:sldLayoutMkLst>
            <pc:docMk/>
            <pc:sldMasterMk cId="3336428944" sldId="2147483648"/>
            <pc:sldLayoutMk cId="95000003" sldId="2147483659"/>
          </pc:sldLayoutMkLst>
        </pc:sldLayoutChg>
      </pc:sldMasterChg>
      <pc:sldMasterChg chg="del delSldLayout">
        <pc:chgData name="Duc.NM215196@sis.hust.edu.vn" userId="e3cc485f-922d-4e40-8508-57653c034f65" providerId="ADAL" clId="{EF8E8BE3-5F92-4B28-B6CF-D358BE343B1D}" dt="2021-10-14T04:15:56.417" v="1270" actId="700"/>
        <pc:sldMasterMkLst>
          <pc:docMk/>
          <pc:sldMasterMk cId="2460954070" sldId="2147483660"/>
        </pc:sldMasterMkLst>
        <pc:sldLayoutChg chg="del">
          <pc:chgData name="Duc.NM215196@sis.hust.edu.vn" userId="e3cc485f-922d-4e40-8508-57653c034f65" providerId="ADAL" clId="{EF8E8BE3-5F92-4B28-B6CF-D358BE343B1D}" dt="2021-10-14T04:15:56.417" v="1270" actId="700"/>
          <pc:sldLayoutMkLst>
            <pc:docMk/>
            <pc:sldMasterMk cId="2460954070" sldId="2147483660"/>
            <pc:sldLayoutMk cId="2385387890" sldId="2147483661"/>
          </pc:sldLayoutMkLst>
        </pc:sldLayoutChg>
        <pc:sldLayoutChg chg="del">
          <pc:chgData name="Duc.NM215196@sis.hust.edu.vn" userId="e3cc485f-922d-4e40-8508-57653c034f65" providerId="ADAL" clId="{EF8E8BE3-5F92-4B28-B6CF-D358BE343B1D}" dt="2021-10-14T04:15:56.417" v="1270" actId="700"/>
          <pc:sldLayoutMkLst>
            <pc:docMk/>
            <pc:sldMasterMk cId="2460954070" sldId="2147483660"/>
            <pc:sldLayoutMk cId="949138452" sldId="2147483662"/>
          </pc:sldLayoutMkLst>
        </pc:sldLayoutChg>
        <pc:sldLayoutChg chg="del">
          <pc:chgData name="Duc.NM215196@sis.hust.edu.vn" userId="e3cc485f-922d-4e40-8508-57653c034f65" providerId="ADAL" clId="{EF8E8BE3-5F92-4B28-B6CF-D358BE343B1D}" dt="2021-10-14T04:15:56.417" v="1270" actId="700"/>
          <pc:sldLayoutMkLst>
            <pc:docMk/>
            <pc:sldMasterMk cId="2460954070" sldId="2147483660"/>
            <pc:sldLayoutMk cId="2591524520" sldId="2147483663"/>
          </pc:sldLayoutMkLst>
        </pc:sldLayoutChg>
        <pc:sldLayoutChg chg="del">
          <pc:chgData name="Duc.NM215196@sis.hust.edu.vn" userId="e3cc485f-922d-4e40-8508-57653c034f65" providerId="ADAL" clId="{EF8E8BE3-5F92-4B28-B6CF-D358BE343B1D}" dt="2021-10-14T04:15:56.417" v="1270" actId="700"/>
          <pc:sldLayoutMkLst>
            <pc:docMk/>
            <pc:sldMasterMk cId="2460954070" sldId="2147483660"/>
            <pc:sldLayoutMk cId="1203092039" sldId="2147483664"/>
          </pc:sldLayoutMkLst>
        </pc:sldLayoutChg>
        <pc:sldLayoutChg chg="del">
          <pc:chgData name="Duc.NM215196@sis.hust.edu.vn" userId="e3cc485f-922d-4e40-8508-57653c034f65" providerId="ADAL" clId="{EF8E8BE3-5F92-4B28-B6CF-D358BE343B1D}" dt="2021-10-14T04:15:56.417" v="1270" actId="700"/>
          <pc:sldLayoutMkLst>
            <pc:docMk/>
            <pc:sldMasterMk cId="2460954070" sldId="2147483660"/>
            <pc:sldLayoutMk cId="3733172339" sldId="2147483665"/>
          </pc:sldLayoutMkLst>
        </pc:sldLayoutChg>
        <pc:sldLayoutChg chg="del">
          <pc:chgData name="Duc.NM215196@sis.hust.edu.vn" userId="e3cc485f-922d-4e40-8508-57653c034f65" providerId="ADAL" clId="{EF8E8BE3-5F92-4B28-B6CF-D358BE343B1D}" dt="2021-10-14T04:15:56.417" v="1270" actId="700"/>
          <pc:sldLayoutMkLst>
            <pc:docMk/>
            <pc:sldMasterMk cId="2460954070" sldId="2147483660"/>
            <pc:sldLayoutMk cId="3210312558" sldId="2147483666"/>
          </pc:sldLayoutMkLst>
        </pc:sldLayoutChg>
        <pc:sldLayoutChg chg="del">
          <pc:chgData name="Duc.NM215196@sis.hust.edu.vn" userId="e3cc485f-922d-4e40-8508-57653c034f65" providerId="ADAL" clId="{EF8E8BE3-5F92-4B28-B6CF-D358BE343B1D}" dt="2021-10-14T04:15:56.417" v="1270" actId="700"/>
          <pc:sldLayoutMkLst>
            <pc:docMk/>
            <pc:sldMasterMk cId="2460954070" sldId="2147483660"/>
            <pc:sldLayoutMk cId="3146388984" sldId="2147483667"/>
          </pc:sldLayoutMkLst>
        </pc:sldLayoutChg>
        <pc:sldLayoutChg chg="del">
          <pc:chgData name="Duc.NM215196@sis.hust.edu.vn" userId="e3cc485f-922d-4e40-8508-57653c034f65" providerId="ADAL" clId="{EF8E8BE3-5F92-4B28-B6CF-D358BE343B1D}" dt="2021-10-14T04:15:56.417" v="1270" actId="700"/>
          <pc:sldLayoutMkLst>
            <pc:docMk/>
            <pc:sldMasterMk cId="2460954070" sldId="2147483660"/>
            <pc:sldLayoutMk cId="3171841454" sldId="2147483668"/>
          </pc:sldLayoutMkLst>
        </pc:sldLayoutChg>
        <pc:sldLayoutChg chg="del">
          <pc:chgData name="Duc.NM215196@sis.hust.edu.vn" userId="e3cc485f-922d-4e40-8508-57653c034f65" providerId="ADAL" clId="{EF8E8BE3-5F92-4B28-B6CF-D358BE343B1D}" dt="2021-10-14T04:15:56.417" v="1270" actId="700"/>
          <pc:sldLayoutMkLst>
            <pc:docMk/>
            <pc:sldMasterMk cId="2460954070" sldId="2147483660"/>
            <pc:sldLayoutMk cId="1718958274" sldId="2147483669"/>
          </pc:sldLayoutMkLst>
        </pc:sldLayoutChg>
        <pc:sldLayoutChg chg="del">
          <pc:chgData name="Duc.NM215196@sis.hust.edu.vn" userId="e3cc485f-922d-4e40-8508-57653c034f65" providerId="ADAL" clId="{EF8E8BE3-5F92-4B28-B6CF-D358BE343B1D}" dt="2021-10-14T04:15:56.417" v="1270" actId="700"/>
          <pc:sldLayoutMkLst>
            <pc:docMk/>
            <pc:sldMasterMk cId="2460954070" sldId="2147483660"/>
            <pc:sldLayoutMk cId="2202905451" sldId="2147483670"/>
          </pc:sldLayoutMkLst>
        </pc:sldLayoutChg>
        <pc:sldLayoutChg chg="del">
          <pc:chgData name="Duc.NM215196@sis.hust.edu.vn" userId="e3cc485f-922d-4e40-8508-57653c034f65" providerId="ADAL" clId="{EF8E8BE3-5F92-4B28-B6CF-D358BE343B1D}" dt="2021-10-14T04:15:56.417" v="1270" actId="700"/>
          <pc:sldLayoutMkLst>
            <pc:docMk/>
            <pc:sldMasterMk cId="2460954070" sldId="2147483660"/>
            <pc:sldLayoutMk cId="3479445657" sldId="2147483671"/>
          </pc:sldLayoutMkLst>
        </pc:sldLayoutChg>
      </pc:sldMasterChg>
      <pc:sldMasterChg chg="addSp modTransition modSldLayout">
        <pc:chgData name="Duc.NM215196@sis.hust.edu.vn" userId="e3cc485f-922d-4e40-8508-57653c034f65" providerId="ADAL" clId="{EF8E8BE3-5F92-4B28-B6CF-D358BE343B1D}" dt="2021-10-17T11:32:13.782" v="13228"/>
        <pc:sldMasterMkLst>
          <pc:docMk/>
          <pc:sldMasterMk cId="221703267" sldId="2147483795"/>
        </pc:sldMasterMkLst>
        <pc:picChg chg="add">
          <ac:chgData name="Duc.NM215196@sis.hust.edu.vn" userId="e3cc485f-922d-4e40-8508-57653c034f65" providerId="ADAL" clId="{EF8E8BE3-5F92-4B28-B6CF-D358BE343B1D}" dt="2021-10-17T11:32:13.782" v="13228"/>
          <ac:picMkLst>
            <pc:docMk/>
            <pc:sldMasterMk cId="221703267" sldId="2147483795"/>
            <ac:picMk id="7" creationId="{EA021B8F-227A-414E-9672-E51197EFC31E}"/>
          </ac:picMkLst>
        </pc:picChg>
        <pc:sldLayoutChg chg="modTransition">
          <pc:chgData name="Duc.NM215196@sis.hust.edu.vn" userId="e3cc485f-922d-4e40-8508-57653c034f65" providerId="ADAL" clId="{EF8E8BE3-5F92-4B28-B6CF-D358BE343B1D}" dt="2021-10-17T11:32:13.782" v="13228"/>
          <pc:sldLayoutMkLst>
            <pc:docMk/>
            <pc:sldMasterMk cId="221703267" sldId="2147483795"/>
            <pc:sldLayoutMk cId="986821240" sldId="2147483796"/>
          </pc:sldLayoutMkLst>
        </pc:sldLayoutChg>
        <pc:sldLayoutChg chg="modTransition">
          <pc:chgData name="Duc.NM215196@sis.hust.edu.vn" userId="e3cc485f-922d-4e40-8508-57653c034f65" providerId="ADAL" clId="{EF8E8BE3-5F92-4B28-B6CF-D358BE343B1D}" dt="2021-10-17T11:32:13.782" v="13228"/>
          <pc:sldLayoutMkLst>
            <pc:docMk/>
            <pc:sldMasterMk cId="221703267" sldId="2147483795"/>
            <pc:sldLayoutMk cId="160715110" sldId="2147483797"/>
          </pc:sldLayoutMkLst>
        </pc:sldLayoutChg>
        <pc:sldLayoutChg chg="modTransition">
          <pc:chgData name="Duc.NM215196@sis.hust.edu.vn" userId="e3cc485f-922d-4e40-8508-57653c034f65" providerId="ADAL" clId="{EF8E8BE3-5F92-4B28-B6CF-D358BE343B1D}" dt="2021-10-17T11:32:13.782" v="13228"/>
          <pc:sldLayoutMkLst>
            <pc:docMk/>
            <pc:sldMasterMk cId="221703267" sldId="2147483795"/>
            <pc:sldLayoutMk cId="3860450907" sldId="2147483798"/>
          </pc:sldLayoutMkLst>
        </pc:sldLayoutChg>
        <pc:sldLayoutChg chg="modTransition">
          <pc:chgData name="Duc.NM215196@sis.hust.edu.vn" userId="e3cc485f-922d-4e40-8508-57653c034f65" providerId="ADAL" clId="{EF8E8BE3-5F92-4B28-B6CF-D358BE343B1D}" dt="2021-10-17T11:32:13.782" v="13228"/>
          <pc:sldLayoutMkLst>
            <pc:docMk/>
            <pc:sldMasterMk cId="221703267" sldId="2147483795"/>
            <pc:sldLayoutMk cId="3908215495" sldId="2147483799"/>
          </pc:sldLayoutMkLst>
        </pc:sldLayoutChg>
        <pc:sldLayoutChg chg="modTransition">
          <pc:chgData name="Duc.NM215196@sis.hust.edu.vn" userId="e3cc485f-922d-4e40-8508-57653c034f65" providerId="ADAL" clId="{EF8E8BE3-5F92-4B28-B6CF-D358BE343B1D}" dt="2021-10-17T11:32:13.782" v="13228"/>
          <pc:sldLayoutMkLst>
            <pc:docMk/>
            <pc:sldMasterMk cId="221703267" sldId="2147483795"/>
            <pc:sldLayoutMk cId="4102986233" sldId="2147483800"/>
          </pc:sldLayoutMkLst>
        </pc:sldLayoutChg>
        <pc:sldLayoutChg chg="modTransition">
          <pc:chgData name="Duc.NM215196@sis.hust.edu.vn" userId="e3cc485f-922d-4e40-8508-57653c034f65" providerId="ADAL" clId="{EF8E8BE3-5F92-4B28-B6CF-D358BE343B1D}" dt="2021-10-17T11:32:13.782" v="13228"/>
          <pc:sldLayoutMkLst>
            <pc:docMk/>
            <pc:sldMasterMk cId="221703267" sldId="2147483795"/>
            <pc:sldLayoutMk cId="2275866515" sldId="2147483801"/>
          </pc:sldLayoutMkLst>
        </pc:sldLayoutChg>
        <pc:sldLayoutChg chg="modTransition">
          <pc:chgData name="Duc.NM215196@sis.hust.edu.vn" userId="e3cc485f-922d-4e40-8508-57653c034f65" providerId="ADAL" clId="{EF8E8BE3-5F92-4B28-B6CF-D358BE343B1D}" dt="2021-10-17T11:32:13.782" v="13228"/>
          <pc:sldLayoutMkLst>
            <pc:docMk/>
            <pc:sldMasterMk cId="221703267" sldId="2147483795"/>
            <pc:sldLayoutMk cId="2281471433" sldId="2147483802"/>
          </pc:sldLayoutMkLst>
        </pc:sldLayoutChg>
        <pc:sldLayoutChg chg="modTransition">
          <pc:chgData name="Duc.NM215196@sis.hust.edu.vn" userId="e3cc485f-922d-4e40-8508-57653c034f65" providerId="ADAL" clId="{EF8E8BE3-5F92-4B28-B6CF-D358BE343B1D}" dt="2021-10-17T11:32:13.782" v="13228"/>
          <pc:sldLayoutMkLst>
            <pc:docMk/>
            <pc:sldMasterMk cId="221703267" sldId="2147483795"/>
            <pc:sldLayoutMk cId="2586441739" sldId="2147483803"/>
          </pc:sldLayoutMkLst>
        </pc:sldLayoutChg>
        <pc:sldLayoutChg chg="modTransition">
          <pc:chgData name="Duc.NM215196@sis.hust.edu.vn" userId="e3cc485f-922d-4e40-8508-57653c034f65" providerId="ADAL" clId="{EF8E8BE3-5F92-4B28-B6CF-D358BE343B1D}" dt="2021-10-17T11:32:13.782" v="13228"/>
          <pc:sldLayoutMkLst>
            <pc:docMk/>
            <pc:sldMasterMk cId="221703267" sldId="2147483795"/>
            <pc:sldLayoutMk cId="1525349260" sldId="2147483804"/>
          </pc:sldLayoutMkLst>
        </pc:sldLayoutChg>
        <pc:sldLayoutChg chg="modTransition">
          <pc:chgData name="Duc.NM215196@sis.hust.edu.vn" userId="e3cc485f-922d-4e40-8508-57653c034f65" providerId="ADAL" clId="{EF8E8BE3-5F92-4B28-B6CF-D358BE343B1D}" dt="2021-10-17T11:32:13.782" v="13228"/>
          <pc:sldLayoutMkLst>
            <pc:docMk/>
            <pc:sldMasterMk cId="221703267" sldId="2147483795"/>
            <pc:sldLayoutMk cId="2003995455" sldId="2147483805"/>
          </pc:sldLayoutMkLst>
        </pc:sldLayoutChg>
        <pc:sldLayoutChg chg="modTransition">
          <pc:chgData name="Duc.NM215196@sis.hust.edu.vn" userId="e3cc485f-922d-4e40-8508-57653c034f65" providerId="ADAL" clId="{EF8E8BE3-5F92-4B28-B6CF-D358BE343B1D}" dt="2021-10-17T11:32:13.782" v="13228"/>
          <pc:sldLayoutMkLst>
            <pc:docMk/>
            <pc:sldMasterMk cId="221703267" sldId="2147483795"/>
            <pc:sldLayoutMk cId="3108553876" sldId="2147483806"/>
          </pc:sldLayoutMkLst>
        </pc:sldLayoutChg>
      </pc:sldMasterChg>
      <pc:sldMasterChg chg="addSp modTransition modSldLayout">
        <pc:chgData name="Duc.NM215196@sis.hust.edu.vn" userId="e3cc485f-922d-4e40-8508-57653c034f65" providerId="ADAL" clId="{EF8E8BE3-5F92-4B28-B6CF-D358BE343B1D}" dt="2021-10-17T15:30:20.063" v="13903"/>
        <pc:sldMasterMkLst>
          <pc:docMk/>
          <pc:sldMasterMk cId="2311023652" sldId="2147483808"/>
        </pc:sldMasterMkLst>
        <pc:picChg chg="add">
          <ac:chgData name="Duc.NM215196@sis.hust.edu.vn" userId="e3cc485f-922d-4e40-8508-57653c034f65" providerId="ADAL" clId="{EF8E8BE3-5F92-4B28-B6CF-D358BE343B1D}" dt="2021-10-17T11:32:14.769" v="13233"/>
          <ac:picMkLst>
            <pc:docMk/>
            <pc:sldMasterMk cId="2311023652" sldId="2147483808"/>
            <ac:picMk id="7" creationId="{35FC7935-D1C6-4B67-9448-A7C94117DFF1}"/>
          </ac:picMkLst>
        </pc:picChg>
        <pc:sldLayoutChg chg="modTransition">
          <pc:chgData name="Duc.NM215196@sis.hust.edu.vn" userId="e3cc485f-922d-4e40-8508-57653c034f65" providerId="ADAL" clId="{EF8E8BE3-5F92-4B28-B6CF-D358BE343B1D}" dt="2021-10-17T15:30:20.063" v="13903"/>
          <pc:sldLayoutMkLst>
            <pc:docMk/>
            <pc:sldMasterMk cId="2311023652" sldId="2147483808"/>
            <pc:sldLayoutMk cId="2623827602" sldId="2147483809"/>
          </pc:sldLayoutMkLst>
        </pc:sldLayoutChg>
        <pc:sldLayoutChg chg="modTransition">
          <pc:chgData name="Duc.NM215196@sis.hust.edu.vn" userId="e3cc485f-922d-4e40-8508-57653c034f65" providerId="ADAL" clId="{EF8E8BE3-5F92-4B28-B6CF-D358BE343B1D}" dt="2021-10-17T15:30:20.063" v="13903"/>
          <pc:sldLayoutMkLst>
            <pc:docMk/>
            <pc:sldMasterMk cId="2311023652" sldId="2147483808"/>
            <pc:sldLayoutMk cId="3851800040" sldId="2147483810"/>
          </pc:sldLayoutMkLst>
        </pc:sldLayoutChg>
        <pc:sldLayoutChg chg="modTransition">
          <pc:chgData name="Duc.NM215196@sis.hust.edu.vn" userId="e3cc485f-922d-4e40-8508-57653c034f65" providerId="ADAL" clId="{EF8E8BE3-5F92-4B28-B6CF-D358BE343B1D}" dt="2021-10-17T15:30:20.063" v="13903"/>
          <pc:sldLayoutMkLst>
            <pc:docMk/>
            <pc:sldMasterMk cId="2311023652" sldId="2147483808"/>
            <pc:sldLayoutMk cId="3387367637" sldId="2147483811"/>
          </pc:sldLayoutMkLst>
        </pc:sldLayoutChg>
        <pc:sldLayoutChg chg="modTransition">
          <pc:chgData name="Duc.NM215196@sis.hust.edu.vn" userId="e3cc485f-922d-4e40-8508-57653c034f65" providerId="ADAL" clId="{EF8E8BE3-5F92-4B28-B6CF-D358BE343B1D}" dt="2021-10-17T15:30:20.063" v="13903"/>
          <pc:sldLayoutMkLst>
            <pc:docMk/>
            <pc:sldMasterMk cId="2311023652" sldId="2147483808"/>
            <pc:sldLayoutMk cId="1921710620" sldId="2147483812"/>
          </pc:sldLayoutMkLst>
        </pc:sldLayoutChg>
        <pc:sldLayoutChg chg="modTransition">
          <pc:chgData name="Duc.NM215196@sis.hust.edu.vn" userId="e3cc485f-922d-4e40-8508-57653c034f65" providerId="ADAL" clId="{EF8E8BE3-5F92-4B28-B6CF-D358BE343B1D}" dt="2021-10-17T15:30:20.063" v="13903"/>
          <pc:sldLayoutMkLst>
            <pc:docMk/>
            <pc:sldMasterMk cId="2311023652" sldId="2147483808"/>
            <pc:sldLayoutMk cId="56395873" sldId="2147483813"/>
          </pc:sldLayoutMkLst>
        </pc:sldLayoutChg>
        <pc:sldLayoutChg chg="modTransition">
          <pc:chgData name="Duc.NM215196@sis.hust.edu.vn" userId="e3cc485f-922d-4e40-8508-57653c034f65" providerId="ADAL" clId="{EF8E8BE3-5F92-4B28-B6CF-D358BE343B1D}" dt="2021-10-17T15:30:20.063" v="13903"/>
          <pc:sldLayoutMkLst>
            <pc:docMk/>
            <pc:sldMasterMk cId="2311023652" sldId="2147483808"/>
            <pc:sldLayoutMk cId="958035568" sldId="2147483814"/>
          </pc:sldLayoutMkLst>
        </pc:sldLayoutChg>
        <pc:sldLayoutChg chg="modTransition">
          <pc:chgData name="Duc.NM215196@sis.hust.edu.vn" userId="e3cc485f-922d-4e40-8508-57653c034f65" providerId="ADAL" clId="{EF8E8BE3-5F92-4B28-B6CF-D358BE343B1D}" dt="2021-10-17T15:30:20.063" v="13903"/>
          <pc:sldLayoutMkLst>
            <pc:docMk/>
            <pc:sldMasterMk cId="2311023652" sldId="2147483808"/>
            <pc:sldLayoutMk cId="2014526601" sldId="2147483815"/>
          </pc:sldLayoutMkLst>
        </pc:sldLayoutChg>
        <pc:sldLayoutChg chg="modTransition">
          <pc:chgData name="Duc.NM215196@sis.hust.edu.vn" userId="e3cc485f-922d-4e40-8508-57653c034f65" providerId="ADAL" clId="{EF8E8BE3-5F92-4B28-B6CF-D358BE343B1D}" dt="2021-10-17T15:30:20.063" v="13903"/>
          <pc:sldLayoutMkLst>
            <pc:docMk/>
            <pc:sldMasterMk cId="2311023652" sldId="2147483808"/>
            <pc:sldLayoutMk cId="3000562973" sldId="2147483816"/>
          </pc:sldLayoutMkLst>
        </pc:sldLayoutChg>
        <pc:sldLayoutChg chg="modTransition">
          <pc:chgData name="Duc.NM215196@sis.hust.edu.vn" userId="e3cc485f-922d-4e40-8508-57653c034f65" providerId="ADAL" clId="{EF8E8BE3-5F92-4B28-B6CF-D358BE343B1D}" dt="2021-10-17T15:30:20.063" v="13903"/>
          <pc:sldLayoutMkLst>
            <pc:docMk/>
            <pc:sldMasterMk cId="2311023652" sldId="2147483808"/>
            <pc:sldLayoutMk cId="787701461" sldId="2147483817"/>
          </pc:sldLayoutMkLst>
        </pc:sldLayoutChg>
        <pc:sldLayoutChg chg="modTransition">
          <pc:chgData name="Duc.NM215196@sis.hust.edu.vn" userId="e3cc485f-922d-4e40-8508-57653c034f65" providerId="ADAL" clId="{EF8E8BE3-5F92-4B28-B6CF-D358BE343B1D}" dt="2021-10-17T15:30:20.063" v="13903"/>
          <pc:sldLayoutMkLst>
            <pc:docMk/>
            <pc:sldMasterMk cId="2311023652" sldId="2147483808"/>
            <pc:sldLayoutMk cId="494444394" sldId="2147483818"/>
          </pc:sldLayoutMkLst>
        </pc:sldLayoutChg>
        <pc:sldLayoutChg chg="modTransition">
          <pc:chgData name="Duc.NM215196@sis.hust.edu.vn" userId="e3cc485f-922d-4e40-8508-57653c034f65" providerId="ADAL" clId="{EF8E8BE3-5F92-4B28-B6CF-D358BE343B1D}" dt="2021-10-17T15:30:20.063" v="13903"/>
          <pc:sldLayoutMkLst>
            <pc:docMk/>
            <pc:sldMasterMk cId="2311023652" sldId="2147483808"/>
            <pc:sldLayoutMk cId="1712183154" sldId="2147483819"/>
          </pc:sldLayoutMkLst>
        </pc:sldLayoutChg>
        <pc:sldLayoutChg chg="modTransition">
          <pc:chgData name="Duc.NM215196@sis.hust.edu.vn" userId="e3cc485f-922d-4e40-8508-57653c034f65" providerId="ADAL" clId="{EF8E8BE3-5F92-4B28-B6CF-D358BE343B1D}" dt="2021-10-17T15:30:20.063" v="13903"/>
          <pc:sldLayoutMkLst>
            <pc:docMk/>
            <pc:sldMasterMk cId="2311023652" sldId="2147483808"/>
            <pc:sldLayoutMk cId="3876346716" sldId="2147483820"/>
          </pc:sldLayoutMkLst>
        </pc:sldLayoutChg>
      </pc:sldMasterChg>
    </pc:docChg>
  </pc:docChgLst>
  <pc:docChgLst>
    <pc:chgData name="Nghiem Minh Hieu 20210333" userId="S::hieu.nm210333@sis.hust.edu.vn::7ebaedc4-0d4d-40f4-9635-33c1b62348aa" providerId="AD" clId="Web-{1BC85B02-A78B-4033-8226-068F51DDAC57}"/>
    <pc:docChg chg="modSld">
      <pc:chgData name="Nghiem Minh Hieu 20210333" userId="S::hieu.nm210333@sis.hust.edu.vn::7ebaedc4-0d4d-40f4-9635-33c1b62348aa" providerId="AD" clId="Web-{1BC85B02-A78B-4033-8226-068F51DDAC57}" dt="2021-10-17T14:33:35.290" v="1" actId="1076"/>
      <pc:docMkLst>
        <pc:docMk/>
      </pc:docMkLst>
      <pc:sldChg chg="modSp">
        <pc:chgData name="Nghiem Minh Hieu 20210333" userId="S::hieu.nm210333@sis.hust.edu.vn::7ebaedc4-0d4d-40f4-9635-33c1b62348aa" providerId="AD" clId="Web-{1BC85B02-A78B-4033-8226-068F51DDAC57}" dt="2021-10-17T14:33:35.290" v="1" actId="1076"/>
        <pc:sldMkLst>
          <pc:docMk/>
          <pc:sldMk cId="3520396688" sldId="328"/>
        </pc:sldMkLst>
        <pc:spChg chg="mod">
          <ac:chgData name="Nghiem Minh Hieu 20210333" userId="S::hieu.nm210333@sis.hust.edu.vn::7ebaedc4-0d4d-40f4-9635-33c1b62348aa" providerId="AD" clId="Web-{1BC85B02-A78B-4033-8226-068F51DDAC57}" dt="2021-10-17T14:33:35.290" v="1" actId="1076"/>
          <ac:spMkLst>
            <pc:docMk/>
            <pc:sldMk cId="3520396688" sldId="328"/>
            <ac:spMk id="7" creationId="{168971A5-B38F-49D1-9C68-246AC9673A1F}"/>
          </ac:spMkLst>
        </pc:spChg>
      </pc:sldChg>
    </pc:docChg>
  </pc:docChgLst>
  <pc:docChgLst>
    <pc:chgData name="La Tuan Dat 20215338" userId="S::dat.lt215338@sis.hust.edu.vn::f6df4b79-1dd1-4d59-a0d2-2135ae34da9f" providerId="AD" clId="Web-{1E42E14E-4C5E-0624-0885-8F030F161C6E}"/>
    <pc:docChg chg="addSld delSld modSld modSection">
      <pc:chgData name="La Tuan Dat 20215338" userId="S::dat.lt215338@sis.hust.edu.vn::f6df4b79-1dd1-4d59-a0d2-2135ae34da9f" providerId="AD" clId="Web-{1E42E14E-4C5E-0624-0885-8F030F161C6E}" dt="2021-10-13T09:11:43" v="241"/>
      <pc:docMkLst>
        <pc:docMk/>
      </pc:docMkLst>
      <pc:sldChg chg="addSp modSp new mod modTransition modClrScheme addAnim modAnim chgLayout">
        <pc:chgData name="La Tuan Dat 20215338" userId="S::dat.lt215338@sis.hust.edu.vn::f6df4b79-1dd1-4d59-a0d2-2135ae34da9f" providerId="AD" clId="Web-{1E42E14E-4C5E-0624-0885-8F030F161C6E}" dt="2021-10-13T09:11:43" v="241"/>
        <pc:sldMkLst>
          <pc:docMk/>
          <pc:sldMk cId="2610641740" sldId="281"/>
        </pc:sldMkLst>
        <pc:spChg chg="add mod">
          <ac:chgData name="La Tuan Dat 20215338" userId="S::dat.lt215338@sis.hust.edu.vn::f6df4b79-1dd1-4d59-a0d2-2135ae34da9f" providerId="AD" clId="Web-{1E42E14E-4C5E-0624-0885-8F030F161C6E}" dt="2021-10-13T08:57:39.158" v="88" actId="20577"/>
          <ac:spMkLst>
            <pc:docMk/>
            <pc:sldMk cId="2610641740" sldId="281"/>
            <ac:spMk id="2" creationId="{DEF21CE2-E471-4361-AA7E-ECC12118BF08}"/>
          </ac:spMkLst>
        </pc:spChg>
        <pc:spChg chg="add mod">
          <ac:chgData name="La Tuan Dat 20215338" userId="S::dat.lt215338@sis.hust.edu.vn::f6df4b79-1dd1-4d59-a0d2-2135ae34da9f" providerId="AD" clId="Web-{1E42E14E-4C5E-0624-0885-8F030F161C6E}" dt="2021-10-13T09:04:44.790" v="212" actId="20577"/>
          <ac:spMkLst>
            <pc:docMk/>
            <pc:sldMk cId="2610641740" sldId="281"/>
            <ac:spMk id="3" creationId="{7FC98B4E-5DA2-4F83-AF2C-27C5E5108BC9}"/>
          </ac:spMkLst>
        </pc:spChg>
        <pc:spChg chg="add mod">
          <ac:chgData name="La Tuan Dat 20215338" userId="S::dat.lt215338@sis.hust.edu.vn::f6df4b79-1dd1-4d59-a0d2-2135ae34da9f" providerId="AD" clId="Web-{1E42E14E-4C5E-0624-0885-8F030F161C6E}" dt="2021-10-13T09:06:30.761" v="225" actId="20577"/>
          <ac:spMkLst>
            <pc:docMk/>
            <pc:sldMk cId="2610641740" sldId="281"/>
            <ac:spMk id="4" creationId="{E1345B02-D17C-45CA-B53F-2823F14603A6}"/>
          </ac:spMkLst>
        </pc:spChg>
      </pc:sldChg>
      <pc:sldChg chg="addSp delSp modSp new del mod modClrScheme chgLayout">
        <pc:chgData name="La Tuan Dat 20215338" userId="S::dat.lt215338@sis.hust.edu.vn::f6df4b79-1dd1-4d59-a0d2-2135ae34da9f" providerId="AD" clId="Web-{1E42E14E-4C5E-0624-0885-8F030F161C6E}" dt="2021-10-13T08:51:05.746" v="71"/>
        <pc:sldMkLst>
          <pc:docMk/>
          <pc:sldMk cId="1207400204" sldId="282"/>
        </pc:sldMkLst>
        <pc:spChg chg="add">
          <ac:chgData name="La Tuan Dat 20215338" userId="S::dat.lt215338@sis.hust.edu.vn::f6df4b79-1dd1-4d59-a0d2-2135ae34da9f" providerId="AD" clId="Web-{1E42E14E-4C5E-0624-0885-8F030F161C6E}" dt="2021-10-13T08:42:19.097" v="4"/>
          <ac:spMkLst>
            <pc:docMk/>
            <pc:sldMk cId="1207400204" sldId="282"/>
            <ac:spMk id="2" creationId="{10D3CD26-51FE-4AC2-BE1A-52F54BA355D3}"/>
          </ac:spMkLst>
        </pc:spChg>
        <pc:spChg chg="add mod">
          <ac:chgData name="La Tuan Dat 20215338" userId="S::dat.lt215338@sis.hust.edu.vn::f6df4b79-1dd1-4d59-a0d2-2135ae34da9f" providerId="AD" clId="Web-{1E42E14E-4C5E-0624-0885-8F030F161C6E}" dt="2021-10-13T08:43:49.489" v="6" actId="20577"/>
          <ac:spMkLst>
            <pc:docMk/>
            <pc:sldMk cId="1207400204" sldId="282"/>
            <ac:spMk id="3" creationId="{73B54F90-5FBC-4AAF-957B-B025B3DE8DFA}"/>
          </ac:spMkLst>
        </pc:spChg>
        <pc:spChg chg="add mod ord">
          <ac:chgData name="La Tuan Dat 20215338" userId="S::dat.lt215338@sis.hust.edu.vn::f6df4b79-1dd1-4d59-a0d2-2135ae34da9f" providerId="AD" clId="Web-{1E42E14E-4C5E-0624-0885-8F030F161C6E}" dt="2021-10-13T08:48:43.619" v="63" actId="20577"/>
          <ac:spMkLst>
            <pc:docMk/>
            <pc:sldMk cId="1207400204" sldId="282"/>
            <ac:spMk id="4" creationId="{2EDADA1D-C548-4E15-AAAD-E6A84A6F9902}"/>
          </ac:spMkLst>
        </pc:spChg>
        <pc:spChg chg="add del mod ord">
          <ac:chgData name="La Tuan Dat 20215338" userId="S::dat.lt215338@sis.hust.edu.vn::f6df4b79-1dd1-4d59-a0d2-2135ae34da9f" providerId="AD" clId="Web-{1E42E14E-4C5E-0624-0885-8F030F161C6E}" dt="2021-10-13T08:49:36.307" v="64"/>
          <ac:spMkLst>
            <pc:docMk/>
            <pc:sldMk cId="1207400204" sldId="282"/>
            <ac:spMk id="5" creationId="{E1BF8F14-00B3-48CC-B162-0E42F3CBD66B}"/>
          </ac:spMkLst>
        </pc:spChg>
        <pc:spChg chg="add del mod">
          <ac:chgData name="La Tuan Dat 20215338" userId="S::dat.lt215338@sis.hust.edu.vn::f6df4b79-1dd1-4d59-a0d2-2135ae34da9f" providerId="AD" clId="Web-{1E42E14E-4C5E-0624-0885-8F030F161C6E}" dt="2021-10-13T08:50:56.605" v="70"/>
          <ac:spMkLst>
            <pc:docMk/>
            <pc:sldMk cId="1207400204" sldId="282"/>
            <ac:spMk id="11" creationId="{BC46FFE6-765B-4AAA-AAC0-7812FC69BA75}"/>
          </ac:spMkLst>
        </pc:spChg>
        <pc:graphicFrameChg chg="add del mod ord modGraphic">
          <ac:chgData name="La Tuan Dat 20215338" userId="S::dat.lt215338@sis.hust.edu.vn::f6df4b79-1dd1-4d59-a0d2-2135ae34da9f" providerId="AD" clId="Web-{1E42E14E-4C5E-0624-0885-8F030F161C6E}" dt="2021-10-13T08:50:54.949" v="69"/>
          <ac:graphicFrameMkLst>
            <pc:docMk/>
            <pc:sldMk cId="1207400204" sldId="282"/>
            <ac:graphicFrameMk id="7" creationId="{3B2BF9A5-075D-4FBA-A024-37EA08B692B8}"/>
          </ac:graphicFrameMkLst>
        </pc:graphicFrameChg>
        <pc:graphicFrameChg chg="add mod modGraphic">
          <ac:chgData name="La Tuan Dat 20215338" userId="S::dat.lt215338@sis.hust.edu.vn::f6df4b79-1dd1-4d59-a0d2-2135ae34da9f" providerId="AD" clId="Web-{1E42E14E-4C5E-0624-0885-8F030F161C6E}" dt="2021-10-13T08:50:48.074" v="68"/>
          <ac:graphicFrameMkLst>
            <pc:docMk/>
            <pc:sldMk cId="1207400204" sldId="282"/>
            <ac:graphicFrameMk id="9" creationId="{437AA471-41CC-4D19-85CE-63F5FF135560}"/>
          </ac:graphicFrameMkLst>
        </pc:graphicFrameChg>
        <pc:graphicFrameChg chg="add mod ord modGraphic">
          <ac:chgData name="La Tuan Dat 20215338" userId="S::dat.lt215338@sis.hust.edu.vn::f6df4b79-1dd1-4d59-a0d2-2135ae34da9f" providerId="AD" clId="Web-{1E42E14E-4C5E-0624-0885-8F030F161C6E}" dt="2021-10-13T08:50:56.605" v="70"/>
          <ac:graphicFrameMkLst>
            <pc:docMk/>
            <pc:sldMk cId="1207400204" sldId="282"/>
            <ac:graphicFrameMk id="12" creationId="{B00375B1-9105-446C-9D2C-CA9DD4ACBF3E}"/>
          </ac:graphicFrameMkLst>
        </pc:graphicFrameChg>
      </pc:sldChg>
      <pc:sldChg chg="new">
        <pc:chgData name="La Tuan Dat 20215338" userId="S::dat.lt215338@sis.hust.edu.vn::f6df4b79-1dd1-4d59-a0d2-2135ae34da9f" providerId="AD" clId="Web-{1E42E14E-4C5E-0624-0885-8F030F161C6E}" dt="2021-10-13T08:41:25.690" v="2"/>
        <pc:sldMkLst>
          <pc:docMk/>
          <pc:sldMk cId="1711457750" sldId="283"/>
        </pc:sldMkLst>
      </pc:sldChg>
      <pc:sldChg chg="new">
        <pc:chgData name="La Tuan Dat 20215338" userId="S::dat.lt215338@sis.hust.edu.vn::f6df4b79-1dd1-4d59-a0d2-2135ae34da9f" providerId="AD" clId="Web-{1E42E14E-4C5E-0624-0885-8F030F161C6E}" dt="2021-10-13T08:41:26.065" v="3"/>
        <pc:sldMkLst>
          <pc:docMk/>
          <pc:sldMk cId="881850238" sldId="284"/>
        </pc:sldMkLst>
      </pc:sldChg>
    </pc:docChg>
  </pc:docChgLst>
  <pc:docChgLst>
    <pc:chgData name="Ngo Minh Duc 20215196" userId="S::duc.nm215196@sis.hust.edu.vn::e3cc485f-922d-4e40-8508-57653c034f65" providerId="AD" clId="Web-{9095814A-6B60-4E9C-AAFE-00233A1AF164}"/>
    <pc:docChg chg="delSld modSld modSection">
      <pc:chgData name="Ngo Minh Duc 20215196" userId="S::duc.nm215196@sis.hust.edu.vn::e3cc485f-922d-4e40-8508-57653c034f65" providerId="AD" clId="Web-{9095814A-6B60-4E9C-AAFE-00233A1AF164}" dt="2021-10-17T14:34:24.086" v="54" actId="20577"/>
      <pc:docMkLst>
        <pc:docMk/>
      </pc:docMkLst>
      <pc:sldChg chg="del">
        <pc:chgData name="Ngo Minh Duc 20215196" userId="S::duc.nm215196@sis.hust.edu.vn::e3cc485f-922d-4e40-8508-57653c034f65" providerId="AD" clId="Web-{9095814A-6B60-4E9C-AAFE-00233A1AF164}" dt="2021-10-17T13:44:49.509" v="6"/>
        <pc:sldMkLst>
          <pc:docMk/>
          <pc:sldMk cId="2747942257" sldId="277"/>
        </pc:sldMkLst>
      </pc:sldChg>
      <pc:sldChg chg="del">
        <pc:chgData name="Ngo Minh Duc 20215196" userId="S::duc.nm215196@sis.hust.edu.vn::e3cc485f-922d-4e40-8508-57653c034f65" providerId="AD" clId="Web-{9095814A-6B60-4E9C-AAFE-00233A1AF164}" dt="2021-10-17T13:44:42.665" v="2"/>
        <pc:sldMkLst>
          <pc:docMk/>
          <pc:sldMk cId="2610641740" sldId="281"/>
        </pc:sldMkLst>
      </pc:sldChg>
      <pc:sldChg chg="del">
        <pc:chgData name="Ngo Minh Duc 20215196" userId="S::duc.nm215196@sis.hust.edu.vn::e3cc485f-922d-4e40-8508-57653c034f65" providerId="AD" clId="Web-{9095814A-6B60-4E9C-AAFE-00233A1AF164}" dt="2021-10-17T13:44:44.368" v="3"/>
        <pc:sldMkLst>
          <pc:docMk/>
          <pc:sldMk cId="1711457750" sldId="283"/>
        </pc:sldMkLst>
      </pc:sldChg>
      <pc:sldChg chg="del">
        <pc:chgData name="Ngo Minh Duc 20215196" userId="S::duc.nm215196@sis.hust.edu.vn::e3cc485f-922d-4e40-8508-57653c034f65" providerId="AD" clId="Web-{9095814A-6B60-4E9C-AAFE-00233A1AF164}" dt="2021-10-17T13:44:47.946" v="5"/>
        <pc:sldMkLst>
          <pc:docMk/>
          <pc:sldMk cId="881850238" sldId="284"/>
        </pc:sldMkLst>
      </pc:sldChg>
      <pc:sldChg chg="del">
        <pc:chgData name="Ngo Minh Duc 20215196" userId="S::duc.nm215196@sis.hust.edu.vn::e3cc485f-922d-4e40-8508-57653c034f65" providerId="AD" clId="Web-{9095814A-6B60-4E9C-AAFE-00233A1AF164}" dt="2021-10-17T13:44:45.634" v="4"/>
        <pc:sldMkLst>
          <pc:docMk/>
          <pc:sldMk cId="2673126077" sldId="285"/>
        </pc:sldMkLst>
      </pc:sldChg>
      <pc:sldChg chg="modSp">
        <pc:chgData name="Ngo Minh Duc 20215196" userId="S::duc.nm215196@sis.hust.edu.vn::e3cc485f-922d-4e40-8508-57653c034f65" providerId="AD" clId="Web-{9095814A-6B60-4E9C-AAFE-00233A1AF164}" dt="2021-10-17T13:28:05.415" v="0"/>
        <pc:sldMkLst>
          <pc:docMk/>
          <pc:sldMk cId="3399013226" sldId="296"/>
        </pc:sldMkLst>
        <pc:spChg chg="mod">
          <ac:chgData name="Ngo Minh Duc 20215196" userId="S::duc.nm215196@sis.hust.edu.vn::e3cc485f-922d-4e40-8508-57653c034f65" providerId="AD" clId="Web-{9095814A-6B60-4E9C-AAFE-00233A1AF164}" dt="2021-10-17T13:28:05.415" v="0"/>
          <ac:spMkLst>
            <pc:docMk/>
            <pc:sldMk cId="3399013226" sldId="296"/>
            <ac:spMk id="21" creationId="{A3F8544B-3766-4484-ADF9-566671D5B848}"/>
          </ac:spMkLst>
        </pc:spChg>
      </pc:sldChg>
      <pc:sldChg chg="del">
        <pc:chgData name="Ngo Minh Duc 20215196" userId="S::duc.nm215196@sis.hust.edu.vn::e3cc485f-922d-4e40-8508-57653c034f65" providerId="AD" clId="Web-{9095814A-6B60-4E9C-AAFE-00233A1AF164}" dt="2021-10-17T13:44:51.509" v="7"/>
        <pc:sldMkLst>
          <pc:docMk/>
          <pc:sldMk cId="4147300799" sldId="317"/>
        </pc:sldMkLst>
      </pc:sldChg>
      <pc:sldChg chg="modSp">
        <pc:chgData name="Ngo Minh Duc 20215196" userId="S::duc.nm215196@sis.hust.edu.vn::e3cc485f-922d-4e40-8508-57653c034f65" providerId="AD" clId="Web-{9095814A-6B60-4E9C-AAFE-00233A1AF164}" dt="2021-10-17T14:34:24.086" v="54" actId="20577"/>
        <pc:sldMkLst>
          <pc:docMk/>
          <pc:sldMk cId="2865567865" sldId="319"/>
        </pc:sldMkLst>
        <pc:spChg chg="mod">
          <ac:chgData name="Ngo Minh Duc 20215196" userId="S::duc.nm215196@sis.hust.edu.vn::e3cc485f-922d-4e40-8508-57653c034f65" providerId="AD" clId="Web-{9095814A-6B60-4E9C-AAFE-00233A1AF164}" dt="2021-10-17T14:34:24.086" v="54" actId="20577"/>
          <ac:spMkLst>
            <pc:docMk/>
            <pc:sldMk cId="2865567865" sldId="319"/>
            <ac:spMk id="9" creationId="{D399AB8B-6D82-4EB8-ADD8-FB7A908AA395}"/>
          </ac:spMkLst>
        </pc:spChg>
      </pc:sldChg>
      <pc:sldChg chg="del">
        <pc:chgData name="Ngo Minh Duc 20215196" userId="S::duc.nm215196@sis.hust.edu.vn::e3cc485f-922d-4e40-8508-57653c034f65" providerId="AD" clId="Web-{9095814A-6B60-4E9C-AAFE-00233A1AF164}" dt="2021-10-17T13:44:33.962" v="1"/>
        <pc:sldMkLst>
          <pc:docMk/>
          <pc:sldMk cId="4205562724" sldId="326"/>
        </pc:sldMkLst>
      </pc:sldChg>
      <pc:sldChg chg="modSp">
        <pc:chgData name="Ngo Minh Duc 20215196" userId="S::duc.nm215196@sis.hust.edu.vn::e3cc485f-922d-4e40-8508-57653c034f65" providerId="AD" clId="Web-{9095814A-6B60-4E9C-AAFE-00233A1AF164}" dt="2021-10-17T13:45:18.134" v="9" actId="20577"/>
        <pc:sldMkLst>
          <pc:docMk/>
          <pc:sldMk cId="2279576937" sldId="331"/>
        </pc:sldMkLst>
        <pc:spChg chg="mod">
          <ac:chgData name="Ngo Minh Duc 20215196" userId="S::duc.nm215196@sis.hust.edu.vn::e3cc485f-922d-4e40-8508-57653c034f65" providerId="AD" clId="Web-{9095814A-6B60-4E9C-AAFE-00233A1AF164}" dt="2021-10-17T13:45:18.134" v="9" actId="20577"/>
          <ac:spMkLst>
            <pc:docMk/>
            <pc:sldMk cId="2279576937" sldId="331"/>
            <ac:spMk id="2" creationId="{91EF360B-E6EE-4BA5-B00F-8A32EA4D9B18}"/>
          </ac:spMkLst>
        </pc:spChg>
      </pc:sldChg>
      <pc:sldChg chg="modSp">
        <pc:chgData name="Ngo Minh Duc 20215196" userId="S::duc.nm215196@sis.hust.edu.vn::e3cc485f-922d-4e40-8508-57653c034f65" providerId="AD" clId="Web-{9095814A-6B60-4E9C-AAFE-00233A1AF164}" dt="2021-10-17T13:45:11.681" v="8" actId="20577"/>
        <pc:sldMkLst>
          <pc:docMk/>
          <pc:sldMk cId="439698307" sldId="332"/>
        </pc:sldMkLst>
        <pc:spChg chg="mod">
          <ac:chgData name="Ngo Minh Duc 20215196" userId="S::duc.nm215196@sis.hust.edu.vn::e3cc485f-922d-4e40-8508-57653c034f65" providerId="AD" clId="Web-{9095814A-6B60-4E9C-AAFE-00233A1AF164}" dt="2021-10-17T13:45:11.681" v="8" actId="20577"/>
          <ac:spMkLst>
            <pc:docMk/>
            <pc:sldMk cId="439698307" sldId="332"/>
            <ac:spMk id="5" creationId="{D6E7A9CF-645B-4859-8E74-0421A7070E7B}"/>
          </ac:spMkLst>
        </pc:spChg>
      </pc:sldChg>
    </pc:docChg>
  </pc:docChgLst>
  <pc:docChgLst>
    <pc:chgData name="Ngo Minh Duc 20215196" userId="S::duc.nm215196@sis.hust.edu.vn::e3cc485f-922d-4e40-8508-57653c034f65" providerId="AD" clId="Web-{27C4D362-6AE4-7458-29DF-999300EE123B}"/>
    <pc:docChg chg="addSld delSld modSld addMainMaster">
      <pc:chgData name="Ngo Minh Duc 20215196" userId="S::duc.nm215196@sis.hust.edu.vn::e3cc485f-922d-4e40-8508-57653c034f65" providerId="AD" clId="Web-{27C4D362-6AE4-7458-29DF-999300EE123B}" dt="2021-10-13T03:42:25.651" v="14"/>
      <pc:docMkLst>
        <pc:docMk/>
      </pc:docMkLst>
      <pc:sldChg chg="addSp delSp modSp del">
        <pc:chgData name="Ngo Minh Duc 20215196" userId="S::duc.nm215196@sis.hust.edu.vn::e3cc485f-922d-4e40-8508-57653c034f65" providerId="AD" clId="Web-{27C4D362-6AE4-7458-29DF-999300EE123B}" dt="2021-10-13T03:33:36.466" v="9"/>
        <pc:sldMkLst>
          <pc:docMk/>
          <pc:sldMk cId="1867958450" sldId="266"/>
        </pc:sldMkLst>
        <pc:spChg chg="add del">
          <ac:chgData name="Ngo Minh Duc 20215196" userId="S::duc.nm215196@sis.hust.edu.vn::e3cc485f-922d-4e40-8508-57653c034f65" providerId="AD" clId="Web-{27C4D362-6AE4-7458-29DF-999300EE123B}" dt="2021-10-13T03:32:57.981" v="2"/>
          <ac:spMkLst>
            <pc:docMk/>
            <pc:sldMk cId="1867958450" sldId="266"/>
            <ac:spMk id="4" creationId="{C42CB58B-4256-4C54-8479-899A61149526}"/>
          </ac:spMkLst>
        </pc:spChg>
        <pc:spChg chg="add mod">
          <ac:chgData name="Ngo Minh Duc 20215196" userId="S::duc.nm215196@sis.hust.edu.vn::e3cc485f-922d-4e40-8508-57653c034f65" providerId="AD" clId="Web-{27C4D362-6AE4-7458-29DF-999300EE123B}" dt="2021-10-13T03:33:32.357" v="7"/>
          <ac:spMkLst>
            <pc:docMk/>
            <pc:sldMk cId="1867958450" sldId="266"/>
            <ac:spMk id="9" creationId="{703B5059-F990-4D5A-8B54-90D6481470D7}"/>
          </ac:spMkLst>
        </pc:spChg>
        <pc:picChg chg="add del mod ord">
          <ac:chgData name="Ngo Minh Duc 20215196" userId="S::duc.nm215196@sis.hust.edu.vn::e3cc485f-922d-4e40-8508-57653c034f65" providerId="AD" clId="Web-{27C4D362-6AE4-7458-29DF-999300EE123B}" dt="2021-10-13T03:32:15.855" v="1"/>
          <ac:picMkLst>
            <pc:docMk/>
            <pc:sldMk cId="1867958450" sldId="266"/>
            <ac:picMk id="2" creationId="{8B644157-1C3A-4E9E-9F18-1A48A74FBC21}"/>
          </ac:picMkLst>
        </pc:picChg>
        <pc:picChg chg="add del mod ord">
          <ac:chgData name="Ngo Minh Duc 20215196" userId="S::duc.nm215196@sis.hust.edu.vn::e3cc485f-922d-4e40-8508-57653c034f65" providerId="AD" clId="Web-{27C4D362-6AE4-7458-29DF-999300EE123B}" dt="2021-10-13T03:33:32.357" v="7"/>
          <ac:picMkLst>
            <pc:docMk/>
            <pc:sldMk cId="1867958450" sldId="266"/>
            <ac:picMk id="5" creationId="{CE61858A-C406-45A8-B11A-11232FD81B1D}"/>
          </ac:picMkLst>
        </pc:picChg>
        <pc:picChg chg="add mod">
          <ac:chgData name="Ngo Minh Duc 20215196" userId="S::duc.nm215196@sis.hust.edu.vn::e3cc485f-922d-4e40-8508-57653c034f65" providerId="AD" clId="Web-{27C4D362-6AE4-7458-29DF-999300EE123B}" dt="2021-10-13T03:33:23.904" v="4"/>
          <ac:picMkLst>
            <pc:docMk/>
            <pc:sldMk cId="1867958450" sldId="266"/>
            <ac:picMk id="6" creationId="{9BF77955-61E9-4284-84E9-4E546FC5B7EA}"/>
          </ac:picMkLst>
        </pc:picChg>
        <pc:picChg chg="add del mod">
          <ac:chgData name="Ngo Minh Duc 20215196" userId="S::duc.nm215196@sis.hust.edu.vn::e3cc485f-922d-4e40-8508-57653c034f65" providerId="AD" clId="Web-{27C4D362-6AE4-7458-29DF-999300EE123B}" dt="2021-10-13T03:33:33.310" v="8"/>
          <ac:picMkLst>
            <pc:docMk/>
            <pc:sldMk cId="1867958450" sldId="266"/>
            <ac:picMk id="7" creationId="{7F3883B8-23AB-4A32-A181-E795ECBF4181}"/>
          </ac:picMkLst>
        </pc:picChg>
      </pc:sldChg>
      <pc:sldChg chg="new">
        <pc:chgData name="Ngo Minh Duc 20215196" userId="S::duc.nm215196@sis.hust.edu.vn::e3cc485f-922d-4e40-8508-57653c034f65" providerId="AD" clId="Web-{27C4D362-6AE4-7458-29DF-999300EE123B}" dt="2021-10-13T03:33:18.169" v="3"/>
        <pc:sldMkLst>
          <pc:docMk/>
          <pc:sldMk cId="2918876352" sldId="278"/>
        </pc:sldMkLst>
      </pc:sldChg>
      <pc:sldChg chg="modSp new">
        <pc:chgData name="Ngo Minh Duc 20215196" userId="S::duc.nm215196@sis.hust.edu.vn::e3cc485f-922d-4e40-8508-57653c034f65" providerId="AD" clId="Web-{27C4D362-6AE4-7458-29DF-999300EE123B}" dt="2021-10-13T03:40:49.492" v="11" actId="1076"/>
        <pc:sldMkLst>
          <pc:docMk/>
          <pc:sldMk cId="1748278653" sldId="279"/>
        </pc:sldMkLst>
        <pc:spChg chg="mod">
          <ac:chgData name="Ngo Minh Duc 20215196" userId="S::duc.nm215196@sis.hust.edu.vn::e3cc485f-922d-4e40-8508-57653c034f65" providerId="AD" clId="Web-{27C4D362-6AE4-7458-29DF-999300EE123B}" dt="2021-10-13T03:40:49.492" v="11" actId="1076"/>
          <ac:spMkLst>
            <pc:docMk/>
            <pc:sldMk cId="1748278653" sldId="279"/>
            <ac:spMk id="3" creationId="{6B6EF6C3-9ACA-4463-B1D4-1793C3C845D8}"/>
          </ac:spMkLst>
        </pc:spChg>
      </pc:sldChg>
      <pc:sldChg chg="add replId">
        <pc:chgData name="Ngo Minh Duc 20215196" userId="S::duc.nm215196@sis.hust.edu.vn::e3cc485f-922d-4e40-8508-57653c034f65" providerId="AD" clId="Web-{27C4D362-6AE4-7458-29DF-999300EE123B}" dt="2021-10-13T03:41:11.399" v="12"/>
        <pc:sldMkLst>
          <pc:docMk/>
          <pc:sldMk cId="2383734366" sldId="280"/>
        </pc:sldMkLst>
      </pc:sldChg>
      <pc:sldChg chg="add del">
        <pc:chgData name="Ngo Minh Duc 20215196" userId="S::duc.nm215196@sis.hust.edu.vn::e3cc485f-922d-4e40-8508-57653c034f65" providerId="AD" clId="Web-{27C4D362-6AE4-7458-29DF-999300EE123B}" dt="2021-10-13T03:42:25.651" v="14"/>
        <pc:sldMkLst>
          <pc:docMk/>
          <pc:sldMk cId="1206504544" sldId="281"/>
        </pc:sldMkLst>
      </pc:sldChg>
      <pc:sldMasterChg chg="add addSldLayout">
        <pc:chgData name="Ngo Minh Duc 20215196" userId="S::duc.nm215196@sis.hust.edu.vn::e3cc485f-922d-4e40-8508-57653c034f65" providerId="AD" clId="Web-{27C4D362-6AE4-7458-29DF-999300EE123B}" dt="2021-10-13T03:42:19.073" v="13"/>
        <pc:sldMasterMkLst>
          <pc:docMk/>
          <pc:sldMasterMk cId="3336428944" sldId="2147483648"/>
        </pc:sldMasterMkLst>
        <pc:sldLayoutChg chg="add">
          <pc:chgData name="Ngo Minh Duc 20215196" userId="S::duc.nm215196@sis.hust.edu.vn::e3cc485f-922d-4e40-8508-57653c034f65" providerId="AD" clId="Web-{27C4D362-6AE4-7458-29DF-999300EE123B}" dt="2021-10-13T03:42:19.073" v="13"/>
          <pc:sldLayoutMkLst>
            <pc:docMk/>
            <pc:sldMasterMk cId="3336428944" sldId="2147483648"/>
            <pc:sldLayoutMk cId="3177509059" sldId="2147483649"/>
          </pc:sldLayoutMkLst>
        </pc:sldLayoutChg>
        <pc:sldLayoutChg chg="add">
          <pc:chgData name="Ngo Minh Duc 20215196" userId="S::duc.nm215196@sis.hust.edu.vn::e3cc485f-922d-4e40-8508-57653c034f65" providerId="AD" clId="Web-{27C4D362-6AE4-7458-29DF-999300EE123B}" dt="2021-10-13T03:42:19.073" v="13"/>
          <pc:sldLayoutMkLst>
            <pc:docMk/>
            <pc:sldMasterMk cId="3336428944" sldId="2147483648"/>
            <pc:sldLayoutMk cId="4273931299" sldId="2147483650"/>
          </pc:sldLayoutMkLst>
        </pc:sldLayoutChg>
        <pc:sldLayoutChg chg="add">
          <pc:chgData name="Ngo Minh Duc 20215196" userId="S::duc.nm215196@sis.hust.edu.vn::e3cc485f-922d-4e40-8508-57653c034f65" providerId="AD" clId="Web-{27C4D362-6AE4-7458-29DF-999300EE123B}" dt="2021-10-13T03:42:19.073" v="13"/>
          <pc:sldLayoutMkLst>
            <pc:docMk/>
            <pc:sldMasterMk cId="3336428944" sldId="2147483648"/>
            <pc:sldLayoutMk cId="3239344926" sldId="2147483651"/>
          </pc:sldLayoutMkLst>
        </pc:sldLayoutChg>
        <pc:sldLayoutChg chg="add">
          <pc:chgData name="Ngo Minh Duc 20215196" userId="S::duc.nm215196@sis.hust.edu.vn::e3cc485f-922d-4e40-8508-57653c034f65" providerId="AD" clId="Web-{27C4D362-6AE4-7458-29DF-999300EE123B}" dt="2021-10-13T03:42:19.073" v="13"/>
          <pc:sldLayoutMkLst>
            <pc:docMk/>
            <pc:sldMasterMk cId="3336428944" sldId="2147483648"/>
            <pc:sldLayoutMk cId="71434891" sldId="2147483652"/>
          </pc:sldLayoutMkLst>
        </pc:sldLayoutChg>
        <pc:sldLayoutChg chg="add">
          <pc:chgData name="Ngo Minh Duc 20215196" userId="S::duc.nm215196@sis.hust.edu.vn::e3cc485f-922d-4e40-8508-57653c034f65" providerId="AD" clId="Web-{27C4D362-6AE4-7458-29DF-999300EE123B}" dt="2021-10-13T03:42:19.073" v="13"/>
          <pc:sldLayoutMkLst>
            <pc:docMk/>
            <pc:sldMasterMk cId="3336428944" sldId="2147483648"/>
            <pc:sldLayoutMk cId="1695300783" sldId="2147483653"/>
          </pc:sldLayoutMkLst>
        </pc:sldLayoutChg>
        <pc:sldLayoutChg chg="add">
          <pc:chgData name="Ngo Minh Duc 20215196" userId="S::duc.nm215196@sis.hust.edu.vn::e3cc485f-922d-4e40-8508-57653c034f65" providerId="AD" clId="Web-{27C4D362-6AE4-7458-29DF-999300EE123B}" dt="2021-10-13T03:42:19.073" v="13"/>
          <pc:sldLayoutMkLst>
            <pc:docMk/>
            <pc:sldMasterMk cId="3336428944" sldId="2147483648"/>
            <pc:sldLayoutMk cId="3013401316" sldId="2147483654"/>
          </pc:sldLayoutMkLst>
        </pc:sldLayoutChg>
        <pc:sldLayoutChg chg="add">
          <pc:chgData name="Ngo Minh Duc 20215196" userId="S::duc.nm215196@sis.hust.edu.vn::e3cc485f-922d-4e40-8508-57653c034f65" providerId="AD" clId="Web-{27C4D362-6AE4-7458-29DF-999300EE123B}" dt="2021-10-13T03:42:19.073" v="13"/>
          <pc:sldLayoutMkLst>
            <pc:docMk/>
            <pc:sldMasterMk cId="3336428944" sldId="2147483648"/>
            <pc:sldLayoutMk cId="1438579405" sldId="2147483655"/>
          </pc:sldLayoutMkLst>
        </pc:sldLayoutChg>
        <pc:sldLayoutChg chg="add">
          <pc:chgData name="Ngo Minh Duc 20215196" userId="S::duc.nm215196@sis.hust.edu.vn::e3cc485f-922d-4e40-8508-57653c034f65" providerId="AD" clId="Web-{27C4D362-6AE4-7458-29DF-999300EE123B}" dt="2021-10-13T03:42:19.073" v="13"/>
          <pc:sldLayoutMkLst>
            <pc:docMk/>
            <pc:sldMasterMk cId="3336428944" sldId="2147483648"/>
            <pc:sldLayoutMk cId="638026129" sldId="2147483656"/>
          </pc:sldLayoutMkLst>
        </pc:sldLayoutChg>
        <pc:sldLayoutChg chg="add">
          <pc:chgData name="Ngo Minh Duc 20215196" userId="S::duc.nm215196@sis.hust.edu.vn::e3cc485f-922d-4e40-8508-57653c034f65" providerId="AD" clId="Web-{27C4D362-6AE4-7458-29DF-999300EE123B}" dt="2021-10-13T03:42:19.073" v="13"/>
          <pc:sldLayoutMkLst>
            <pc:docMk/>
            <pc:sldMasterMk cId="3336428944" sldId="2147483648"/>
            <pc:sldLayoutMk cId="3860145272" sldId="2147483657"/>
          </pc:sldLayoutMkLst>
        </pc:sldLayoutChg>
        <pc:sldLayoutChg chg="add">
          <pc:chgData name="Ngo Minh Duc 20215196" userId="S::duc.nm215196@sis.hust.edu.vn::e3cc485f-922d-4e40-8508-57653c034f65" providerId="AD" clId="Web-{27C4D362-6AE4-7458-29DF-999300EE123B}" dt="2021-10-13T03:42:19.073" v="13"/>
          <pc:sldLayoutMkLst>
            <pc:docMk/>
            <pc:sldMasterMk cId="3336428944" sldId="2147483648"/>
            <pc:sldLayoutMk cId="2447484624" sldId="2147483658"/>
          </pc:sldLayoutMkLst>
        </pc:sldLayoutChg>
        <pc:sldLayoutChg chg="add">
          <pc:chgData name="Ngo Minh Duc 20215196" userId="S::duc.nm215196@sis.hust.edu.vn::e3cc485f-922d-4e40-8508-57653c034f65" providerId="AD" clId="Web-{27C4D362-6AE4-7458-29DF-999300EE123B}" dt="2021-10-13T03:42:19.073" v="13"/>
          <pc:sldLayoutMkLst>
            <pc:docMk/>
            <pc:sldMasterMk cId="3336428944" sldId="2147483648"/>
            <pc:sldLayoutMk cId="95000003" sldId="2147483659"/>
          </pc:sldLayoutMkLst>
        </pc:sldLayoutChg>
      </pc:sldMasterChg>
    </pc:docChg>
  </pc:docChgLst>
  <pc:docChgLst>
    <pc:chgData name="Ngo Minh Duc 20215196" userId="S::duc.nm215196@sis.hust.edu.vn::e3cc485f-922d-4e40-8508-57653c034f65" providerId="AD" clId="Web-{6E6FB1DB-0808-4F2F-B872-F20CB4CB3B66}"/>
    <pc:docChg chg="modSld">
      <pc:chgData name="Ngo Minh Duc 20215196" userId="S::duc.nm215196@sis.hust.edu.vn::e3cc485f-922d-4e40-8508-57653c034f65" providerId="AD" clId="Web-{6E6FB1DB-0808-4F2F-B872-F20CB4CB3B66}" dt="2021-10-16T09:52:29.489" v="4" actId="20577"/>
      <pc:docMkLst>
        <pc:docMk/>
      </pc:docMkLst>
      <pc:sldChg chg="modSp">
        <pc:chgData name="Ngo Minh Duc 20215196" userId="S::duc.nm215196@sis.hust.edu.vn::e3cc485f-922d-4e40-8508-57653c034f65" providerId="AD" clId="Web-{6E6FB1DB-0808-4F2F-B872-F20CB4CB3B66}" dt="2021-10-16T09:52:29.489" v="4" actId="20577"/>
        <pc:sldMkLst>
          <pc:docMk/>
          <pc:sldMk cId="881850238" sldId="284"/>
        </pc:sldMkLst>
        <pc:spChg chg="mod">
          <ac:chgData name="Ngo Minh Duc 20215196" userId="S::duc.nm215196@sis.hust.edu.vn::e3cc485f-922d-4e40-8508-57653c034f65" providerId="AD" clId="Web-{6E6FB1DB-0808-4F2F-B872-F20CB4CB3B66}" dt="2021-10-16T09:52:29.489" v="4" actId="20577"/>
          <ac:spMkLst>
            <pc:docMk/>
            <pc:sldMk cId="881850238" sldId="284"/>
            <ac:spMk id="2" creationId="{6BE76EE1-3C15-4921-8F68-A0D63447A876}"/>
          </ac:spMkLst>
        </pc:spChg>
      </pc:sldChg>
    </pc:docChg>
  </pc:docChgLst>
  <pc:docChgLst>
    <pc:chgData name="La Tuan Dat 20215338" userId="S::dat.lt215338@sis.hust.edu.vn::f6df4b79-1dd1-4d59-a0d2-2135ae34da9f" providerId="AD" clId="Web-{C9F79AB4-DCD5-B9FB-E010-7F739A3391A2}"/>
    <pc:docChg chg="addSld delSld modSld modSection">
      <pc:chgData name="La Tuan Dat 20215338" userId="S::dat.lt215338@sis.hust.edu.vn::f6df4b79-1dd1-4d59-a0d2-2135ae34da9f" providerId="AD" clId="Web-{C9F79AB4-DCD5-B9FB-E010-7F739A3391A2}" dt="2021-10-16T09:11:34.708" v="1003" actId="14100"/>
      <pc:docMkLst>
        <pc:docMk/>
      </pc:docMkLst>
      <pc:sldChg chg="addSp modSp addAnim modAnim">
        <pc:chgData name="La Tuan Dat 20215338" userId="S::dat.lt215338@sis.hust.edu.vn::f6df4b79-1dd1-4d59-a0d2-2135ae34da9f" providerId="AD" clId="Web-{C9F79AB4-DCD5-B9FB-E010-7F739A3391A2}" dt="2021-10-16T09:07:40.140" v="996"/>
        <pc:sldMkLst>
          <pc:docMk/>
          <pc:sldMk cId="2747942257" sldId="277"/>
        </pc:sldMkLst>
        <pc:spChg chg="add mod">
          <ac:chgData name="La Tuan Dat 20215338" userId="S::dat.lt215338@sis.hust.edu.vn::f6df4b79-1dd1-4d59-a0d2-2135ae34da9f" providerId="AD" clId="Web-{C9F79AB4-DCD5-B9FB-E010-7F739A3391A2}" dt="2021-10-16T08:54:15.668" v="738" actId="14100"/>
          <ac:spMkLst>
            <pc:docMk/>
            <pc:sldMk cId="2747942257" sldId="277"/>
            <ac:spMk id="2" creationId="{91EF360B-E6EE-4BA5-B00F-8A32EA4D9B18}"/>
          </ac:spMkLst>
        </pc:spChg>
        <pc:spChg chg="add mod">
          <ac:chgData name="La Tuan Dat 20215338" userId="S::dat.lt215338@sis.hust.edu.vn::f6df4b79-1dd1-4d59-a0d2-2135ae34da9f" providerId="AD" clId="Web-{C9F79AB4-DCD5-B9FB-E010-7F739A3391A2}" dt="2021-10-16T08:56:54.468" v="857" actId="14100"/>
          <ac:spMkLst>
            <pc:docMk/>
            <pc:sldMk cId="2747942257" sldId="277"/>
            <ac:spMk id="3" creationId="{1F3236C3-DD04-48E8-813A-D8D2E1EBF279}"/>
          </ac:spMkLst>
        </pc:spChg>
        <pc:picChg chg="add mod">
          <ac:chgData name="La Tuan Dat 20215338" userId="S::dat.lt215338@sis.hust.edu.vn::f6df4b79-1dd1-4d59-a0d2-2135ae34da9f" providerId="AD" clId="Web-{C9F79AB4-DCD5-B9FB-E010-7F739A3391A2}" dt="2021-10-16T08:57:54.642" v="862" actId="14100"/>
          <ac:picMkLst>
            <pc:docMk/>
            <pc:sldMk cId="2747942257" sldId="277"/>
            <ac:picMk id="4" creationId="{F9C88040-C0A4-41D4-A6B3-DB3679A5F541}"/>
          </ac:picMkLst>
        </pc:picChg>
      </pc:sldChg>
      <pc:sldChg chg="modSp">
        <pc:chgData name="La Tuan Dat 20215338" userId="S::dat.lt215338@sis.hust.edu.vn::f6df4b79-1dd1-4d59-a0d2-2135ae34da9f" providerId="AD" clId="Web-{C9F79AB4-DCD5-B9FB-E010-7F739A3391A2}" dt="2021-10-16T09:06:57.201" v="986" actId="20577"/>
        <pc:sldMkLst>
          <pc:docMk/>
          <pc:sldMk cId="2610641740" sldId="281"/>
        </pc:sldMkLst>
        <pc:spChg chg="mod">
          <ac:chgData name="La Tuan Dat 20215338" userId="S::dat.lt215338@sis.hust.edu.vn::f6df4b79-1dd1-4d59-a0d2-2135ae34da9f" providerId="AD" clId="Web-{C9F79AB4-DCD5-B9FB-E010-7F739A3391A2}" dt="2021-10-16T09:06:52.389" v="980" actId="20577"/>
          <ac:spMkLst>
            <pc:docMk/>
            <pc:sldMk cId="2610641740" sldId="281"/>
            <ac:spMk id="3" creationId="{7FC98B4E-5DA2-4F83-AF2C-27C5E5108BC9}"/>
          </ac:spMkLst>
        </pc:spChg>
        <pc:spChg chg="mod">
          <ac:chgData name="La Tuan Dat 20215338" userId="S::dat.lt215338@sis.hust.edu.vn::f6df4b79-1dd1-4d59-a0d2-2135ae34da9f" providerId="AD" clId="Web-{C9F79AB4-DCD5-B9FB-E010-7F739A3391A2}" dt="2021-10-16T08:25:35.204" v="561" actId="14100"/>
          <ac:spMkLst>
            <pc:docMk/>
            <pc:sldMk cId="2610641740" sldId="281"/>
            <ac:spMk id="4" creationId="{E1345B02-D17C-45CA-B53F-2823F14603A6}"/>
          </ac:spMkLst>
        </pc:spChg>
        <pc:spChg chg="mod">
          <ac:chgData name="La Tuan Dat 20215338" userId="S::dat.lt215338@sis.hust.edu.vn::f6df4b79-1dd1-4d59-a0d2-2135ae34da9f" providerId="AD" clId="Web-{C9F79AB4-DCD5-B9FB-E010-7F739A3391A2}" dt="2021-10-16T09:06:57.201" v="986" actId="20577"/>
          <ac:spMkLst>
            <pc:docMk/>
            <pc:sldMk cId="2610641740" sldId="281"/>
            <ac:spMk id="5" creationId="{97E360CF-676F-452F-B4F0-3F072264553F}"/>
          </ac:spMkLst>
        </pc:spChg>
        <pc:spChg chg="mod">
          <ac:chgData name="La Tuan Dat 20215338" userId="S::dat.lt215338@sis.hust.edu.vn::f6df4b79-1dd1-4d59-a0d2-2135ae34da9f" providerId="AD" clId="Web-{C9F79AB4-DCD5-B9FB-E010-7F739A3391A2}" dt="2021-10-16T08:31:06.291" v="587" actId="20577"/>
          <ac:spMkLst>
            <pc:docMk/>
            <pc:sldMk cId="2610641740" sldId="281"/>
            <ac:spMk id="6" creationId="{6D137B64-DB42-4E23-993E-C313D70748AA}"/>
          </ac:spMkLst>
        </pc:spChg>
      </pc:sldChg>
      <pc:sldChg chg="modSp">
        <pc:chgData name="La Tuan Dat 20215338" userId="S::dat.lt215338@sis.hust.edu.vn::f6df4b79-1dd1-4d59-a0d2-2135ae34da9f" providerId="AD" clId="Web-{C9F79AB4-DCD5-B9FB-E010-7F739A3391A2}" dt="2021-10-16T08:27:33.910" v="577" actId="20577"/>
        <pc:sldMkLst>
          <pc:docMk/>
          <pc:sldMk cId="881850238" sldId="284"/>
        </pc:sldMkLst>
        <pc:spChg chg="mod">
          <ac:chgData name="La Tuan Dat 20215338" userId="S::dat.lt215338@sis.hust.edu.vn::f6df4b79-1dd1-4d59-a0d2-2135ae34da9f" providerId="AD" clId="Web-{C9F79AB4-DCD5-B9FB-E010-7F739A3391A2}" dt="2021-10-16T08:27:33.910" v="577" actId="20577"/>
          <ac:spMkLst>
            <pc:docMk/>
            <pc:sldMk cId="881850238" sldId="284"/>
            <ac:spMk id="2" creationId="{6BE76EE1-3C15-4921-8F68-A0D63447A876}"/>
          </ac:spMkLst>
        </pc:spChg>
      </pc:sldChg>
      <pc:sldChg chg="addSp modSp mod setBg addAnim modAnim">
        <pc:chgData name="La Tuan Dat 20215338" userId="S::dat.lt215338@sis.hust.edu.vn::f6df4b79-1dd1-4d59-a0d2-2135ae34da9f" providerId="AD" clId="Web-{C9F79AB4-DCD5-B9FB-E010-7F739A3391A2}" dt="2021-10-16T09:11:34.708" v="1003" actId="14100"/>
        <pc:sldMkLst>
          <pc:docMk/>
          <pc:sldMk cId="2673126077" sldId="285"/>
        </pc:sldMkLst>
        <pc:spChg chg="add mod">
          <ac:chgData name="La Tuan Dat 20215338" userId="S::dat.lt215338@sis.hust.edu.vn::f6df4b79-1dd1-4d59-a0d2-2135ae34da9f" providerId="AD" clId="Web-{C9F79AB4-DCD5-B9FB-E010-7F739A3391A2}" dt="2021-10-16T08:49:16.317" v="681" actId="1076"/>
          <ac:spMkLst>
            <pc:docMk/>
            <pc:sldMk cId="2673126077" sldId="285"/>
            <ac:spMk id="2" creationId="{AFDD7485-49D6-4896-9F7B-1127EA55070D}"/>
          </ac:spMkLst>
        </pc:spChg>
        <pc:spChg chg="add mod">
          <ac:chgData name="La Tuan Dat 20215338" userId="S::dat.lt215338@sis.hust.edu.vn::f6df4b79-1dd1-4d59-a0d2-2135ae34da9f" providerId="AD" clId="Web-{C9F79AB4-DCD5-B9FB-E010-7F739A3391A2}" dt="2021-10-16T09:11:24.723" v="1001" actId="14100"/>
          <ac:spMkLst>
            <pc:docMk/>
            <pc:sldMk cId="2673126077" sldId="285"/>
            <ac:spMk id="5" creationId="{E9CE054D-2CAE-476E-AAC0-BB62C5EC676D}"/>
          </ac:spMkLst>
        </pc:spChg>
        <pc:spChg chg="add">
          <ac:chgData name="La Tuan Dat 20215338" userId="S::dat.lt215338@sis.hust.edu.vn::f6df4b79-1dd1-4d59-a0d2-2135ae34da9f" providerId="AD" clId="Web-{C9F79AB4-DCD5-B9FB-E010-7F739A3391A2}" dt="2021-10-16T08:49:00.613" v="680"/>
          <ac:spMkLst>
            <pc:docMk/>
            <pc:sldMk cId="2673126077" sldId="285"/>
            <ac:spMk id="10" creationId="{69D184B2-2226-4E31-BCCB-444330767440}"/>
          </ac:spMkLst>
        </pc:spChg>
        <pc:spChg chg="add">
          <ac:chgData name="La Tuan Dat 20215338" userId="S::dat.lt215338@sis.hust.edu.vn::f6df4b79-1dd1-4d59-a0d2-2135ae34da9f" providerId="AD" clId="Web-{C9F79AB4-DCD5-B9FB-E010-7F739A3391A2}" dt="2021-10-16T08:49:00.613" v="680"/>
          <ac:spMkLst>
            <pc:docMk/>
            <pc:sldMk cId="2673126077" sldId="285"/>
            <ac:spMk id="12" creationId="{1AC4D4E3-486A-464A-8EC8-D44881097267}"/>
          </ac:spMkLst>
        </pc:spChg>
        <pc:spChg chg="add">
          <ac:chgData name="La Tuan Dat 20215338" userId="S::dat.lt215338@sis.hust.edu.vn::f6df4b79-1dd1-4d59-a0d2-2135ae34da9f" providerId="AD" clId="Web-{C9F79AB4-DCD5-B9FB-E010-7F739A3391A2}" dt="2021-10-16T08:49:00.613" v="680"/>
          <ac:spMkLst>
            <pc:docMk/>
            <pc:sldMk cId="2673126077" sldId="285"/>
            <ac:spMk id="14" creationId="{864DE13E-58EB-4475-B79C-0D4FC651239B}"/>
          </ac:spMkLst>
        </pc:spChg>
        <pc:picChg chg="add mod">
          <ac:chgData name="La Tuan Dat 20215338" userId="S::dat.lt215338@sis.hust.edu.vn::f6df4b79-1dd1-4d59-a0d2-2135ae34da9f" providerId="AD" clId="Web-{C9F79AB4-DCD5-B9FB-E010-7F739A3391A2}" dt="2021-10-16T09:11:34.708" v="1003" actId="14100"/>
          <ac:picMkLst>
            <pc:docMk/>
            <pc:sldMk cId="2673126077" sldId="285"/>
            <ac:picMk id="3" creationId="{55371A98-FFD3-48CC-AE07-484E4132E5AF}"/>
          </ac:picMkLst>
        </pc:picChg>
        <pc:picChg chg="add mod ord">
          <ac:chgData name="La Tuan Dat 20215338" userId="S::dat.lt215338@sis.hust.edu.vn::f6df4b79-1dd1-4d59-a0d2-2135ae34da9f" providerId="AD" clId="Web-{C9F79AB4-DCD5-B9FB-E010-7F739A3391A2}" dt="2021-10-16T09:11:31.552" v="1002" actId="14100"/>
          <ac:picMkLst>
            <pc:docMk/>
            <pc:sldMk cId="2673126077" sldId="285"/>
            <ac:picMk id="4" creationId="{2C024980-44A3-4F12-B593-78123BC489B8}"/>
          </ac:picMkLst>
        </pc:picChg>
      </pc:sldChg>
      <pc:sldChg chg="modSp del">
        <pc:chgData name="La Tuan Dat 20215338" userId="S::dat.lt215338@sis.hust.edu.vn::f6df4b79-1dd1-4d59-a0d2-2135ae34da9f" providerId="AD" clId="Web-{C9F79AB4-DCD5-B9FB-E010-7F739A3391A2}" dt="2021-10-16T07:52:31.626" v="2"/>
        <pc:sldMkLst>
          <pc:docMk/>
          <pc:sldMk cId="2723505705" sldId="310"/>
        </pc:sldMkLst>
        <pc:spChg chg="mod">
          <ac:chgData name="La Tuan Dat 20215338" userId="S::dat.lt215338@sis.hust.edu.vn::f6df4b79-1dd1-4d59-a0d2-2135ae34da9f" providerId="AD" clId="Web-{C9F79AB4-DCD5-B9FB-E010-7F739A3391A2}" dt="2021-10-16T07:50:44.998" v="0" actId="14100"/>
          <ac:spMkLst>
            <pc:docMk/>
            <pc:sldMk cId="2723505705" sldId="310"/>
            <ac:spMk id="5" creationId="{BD0E82E9-B6C8-4617-B4F2-86671B49C085}"/>
          </ac:spMkLst>
        </pc:spChg>
      </pc:sldChg>
      <pc:sldChg chg="addSp modSp mod modClrScheme addAnim modAnim chgLayout">
        <pc:chgData name="La Tuan Dat 20215338" userId="S::dat.lt215338@sis.hust.edu.vn::f6df4b79-1dd1-4d59-a0d2-2135ae34da9f" providerId="AD" clId="Web-{C9F79AB4-DCD5-B9FB-E010-7F739A3391A2}" dt="2021-10-16T09:06:16.747" v="975"/>
        <pc:sldMkLst>
          <pc:docMk/>
          <pc:sldMk cId="4216210089" sldId="311"/>
        </pc:sldMkLst>
        <pc:spChg chg="add mod ord">
          <ac:chgData name="La Tuan Dat 20215338" userId="S::dat.lt215338@sis.hust.edu.vn::f6df4b79-1dd1-4d59-a0d2-2135ae34da9f" providerId="AD" clId="Web-{C9F79AB4-DCD5-B9FB-E010-7F739A3391A2}" dt="2021-10-16T08:15:44.722" v="278" actId="14100"/>
          <ac:spMkLst>
            <pc:docMk/>
            <pc:sldMk cId="4216210089" sldId="311"/>
            <ac:spMk id="2" creationId="{AD561838-BC4A-4DA3-A77B-F708C8D18EF1}"/>
          </ac:spMkLst>
        </pc:spChg>
        <pc:spChg chg="add mod ord">
          <ac:chgData name="La Tuan Dat 20215338" userId="S::dat.lt215338@sis.hust.edu.vn::f6df4b79-1dd1-4d59-a0d2-2135ae34da9f" providerId="AD" clId="Web-{C9F79AB4-DCD5-B9FB-E010-7F739A3391A2}" dt="2021-10-16T08:18:27.022" v="315" actId="20577"/>
          <ac:spMkLst>
            <pc:docMk/>
            <pc:sldMk cId="4216210089" sldId="311"/>
            <ac:spMk id="3" creationId="{5AC76312-C3CC-469D-A346-BB122304657E}"/>
          </ac:spMkLst>
        </pc:spChg>
        <pc:spChg chg="add mod ord">
          <ac:chgData name="La Tuan Dat 20215338" userId="S::dat.lt215338@sis.hust.edu.vn::f6df4b79-1dd1-4d59-a0d2-2135ae34da9f" providerId="AD" clId="Web-{C9F79AB4-DCD5-B9FB-E010-7F739A3391A2}" dt="2021-10-16T08:22:03.699" v="504" actId="20577"/>
          <ac:spMkLst>
            <pc:docMk/>
            <pc:sldMk cId="4216210089" sldId="311"/>
            <ac:spMk id="4" creationId="{A1C749E1-DEA9-4EC6-9AA8-9A54E1588ED0}"/>
          </ac:spMkLst>
        </pc:spChg>
        <pc:spChg chg="mod ord">
          <ac:chgData name="La Tuan Dat 20215338" userId="S::dat.lt215338@sis.hust.edu.vn::f6df4b79-1dd1-4d59-a0d2-2135ae34da9f" providerId="AD" clId="Web-{C9F79AB4-DCD5-B9FB-E010-7F739A3391A2}" dt="2021-10-16T08:15:10.736" v="253"/>
          <ac:spMkLst>
            <pc:docMk/>
            <pc:sldMk cId="4216210089" sldId="311"/>
            <ac:spMk id="5" creationId="{BD0E82E9-B6C8-4617-B4F2-86671B49C085}"/>
          </ac:spMkLst>
        </pc:spChg>
        <pc:spChg chg="mod ord">
          <ac:chgData name="La Tuan Dat 20215338" userId="S::dat.lt215338@sis.hust.edu.vn::f6df4b79-1dd1-4d59-a0d2-2135ae34da9f" providerId="AD" clId="Web-{C9F79AB4-DCD5-B9FB-E010-7F739A3391A2}" dt="2021-10-16T08:15:10.736" v="253"/>
          <ac:spMkLst>
            <pc:docMk/>
            <pc:sldMk cId="4216210089" sldId="311"/>
            <ac:spMk id="6" creationId="{8E792B01-6719-4D34-82C2-215B71B2D645}"/>
          </ac:spMkLst>
        </pc:spChg>
        <pc:spChg chg="add mod ord">
          <ac:chgData name="La Tuan Dat 20215338" userId="S::dat.lt215338@sis.hust.edu.vn::f6df4b79-1dd1-4d59-a0d2-2135ae34da9f" providerId="AD" clId="Web-{C9F79AB4-DCD5-B9FB-E010-7F739A3391A2}" dt="2021-10-16T08:17:08.317" v="304" actId="20577"/>
          <ac:spMkLst>
            <pc:docMk/>
            <pc:sldMk cId="4216210089" sldId="311"/>
            <ac:spMk id="8" creationId="{9A2E39A0-40F1-4314-B276-51E14DA106DB}"/>
          </ac:spMkLst>
        </pc:spChg>
        <pc:spChg chg="add mod ord">
          <ac:chgData name="La Tuan Dat 20215338" userId="S::dat.lt215338@sis.hust.edu.vn::f6df4b79-1dd1-4d59-a0d2-2135ae34da9f" providerId="AD" clId="Web-{C9F79AB4-DCD5-B9FB-E010-7F739A3391A2}" dt="2021-10-16T08:24:07.749" v="545" actId="20577"/>
          <ac:spMkLst>
            <pc:docMk/>
            <pc:sldMk cId="4216210089" sldId="311"/>
            <ac:spMk id="9" creationId="{D399AB8B-6D82-4EB8-ADD8-FB7A908AA395}"/>
          </ac:spMkLst>
        </pc:spChg>
      </pc:sldChg>
      <pc:sldChg chg="del">
        <pc:chgData name="La Tuan Dat 20215338" userId="S::dat.lt215338@sis.hust.edu.vn::f6df4b79-1dd1-4d59-a0d2-2135ae34da9f" providerId="AD" clId="Web-{C9F79AB4-DCD5-B9FB-E010-7F739A3391A2}" dt="2021-10-16T08:48:44.410" v="679"/>
        <pc:sldMkLst>
          <pc:docMk/>
          <pc:sldMk cId="1281935099" sldId="312"/>
        </pc:sldMkLst>
      </pc:sldChg>
      <pc:sldChg chg="addSp modSp new mod modTransition setBg">
        <pc:chgData name="La Tuan Dat 20215338" userId="S::dat.lt215338@sis.hust.edu.vn::f6df4b79-1dd1-4d59-a0d2-2135ae34da9f" providerId="AD" clId="Web-{C9F79AB4-DCD5-B9FB-E010-7F739A3391A2}" dt="2021-10-16T09:05:54.778" v="967"/>
        <pc:sldMkLst>
          <pc:docMk/>
          <pc:sldMk cId="85550866" sldId="316"/>
        </pc:sldMkLst>
        <pc:spChg chg="mod">
          <ac:chgData name="La Tuan Dat 20215338" userId="S::dat.lt215338@sis.hust.edu.vn::f6df4b79-1dd1-4d59-a0d2-2135ae34da9f" providerId="AD" clId="Web-{C9F79AB4-DCD5-B9FB-E010-7F739A3391A2}" dt="2021-10-16T08:14:18.501" v="252"/>
          <ac:spMkLst>
            <pc:docMk/>
            <pc:sldMk cId="85550866" sldId="316"/>
            <ac:spMk id="2" creationId="{3411C857-843F-438C-83A0-7C3307B28240}"/>
          </ac:spMkLst>
        </pc:spChg>
        <pc:spChg chg="mod">
          <ac:chgData name="La Tuan Dat 20215338" userId="S::dat.lt215338@sis.hust.edu.vn::f6df4b79-1dd1-4d59-a0d2-2135ae34da9f" providerId="AD" clId="Web-{C9F79AB4-DCD5-B9FB-E010-7F739A3391A2}" dt="2021-10-16T08:08:55.681" v="112" actId="14100"/>
          <ac:spMkLst>
            <pc:docMk/>
            <pc:sldMk cId="85550866" sldId="316"/>
            <ac:spMk id="3" creationId="{3B761B11-6622-432B-A2B8-D3314F07100B}"/>
          </ac:spMkLst>
        </pc:spChg>
        <pc:spChg chg="mod">
          <ac:chgData name="La Tuan Dat 20215338" userId="S::dat.lt215338@sis.hust.edu.vn::f6df4b79-1dd1-4d59-a0d2-2135ae34da9f" providerId="AD" clId="Web-{C9F79AB4-DCD5-B9FB-E010-7F739A3391A2}" dt="2021-10-16T08:14:18.501" v="252"/>
          <ac:spMkLst>
            <pc:docMk/>
            <pc:sldMk cId="85550866" sldId="316"/>
            <ac:spMk id="4" creationId="{28FC78C7-E0C0-48EE-9615-88701B7428BD}"/>
          </ac:spMkLst>
        </pc:spChg>
        <pc:spChg chg="mod">
          <ac:chgData name="La Tuan Dat 20215338" userId="S::dat.lt215338@sis.hust.edu.vn::f6df4b79-1dd1-4d59-a0d2-2135ae34da9f" providerId="AD" clId="Web-{C9F79AB4-DCD5-B9FB-E010-7F739A3391A2}" dt="2021-10-16T08:14:18.501" v="252"/>
          <ac:spMkLst>
            <pc:docMk/>
            <pc:sldMk cId="85550866" sldId="316"/>
            <ac:spMk id="5" creationId="{E757A65C-DACF-40C1-836C-2290618C0B25}"/>
          </ac:spMkLst>
        </pc:spChg>
        <pc:spChg chg="mod">
          <ac:chgData name="La Tuan Dat 20215338" userId="S::dat.lt215338@sis.hust.edu.vn::f6df4b79-1dd1-4d59-a0d2-2135ae34da9f" providerId="AD" clId="Web-{C9F79AB4-DCD5-B9FB-E010-7F739A3391A2}" dt="2021-10-16T08:14:18.501" v="252"/>
          <ac:spMkLst>
            <pc:docMk/>
            <pc:sldMk cId="85550866" sldId="316"/>
            <ac:spMk id="6" creationId="{52CDDED1-34AB-419B-9988-D65A75C26BAE}"/>
          </ac:spMkLst>
        </pc:spChg>
        <pc:spChg chg="add">
          <ac:chgData name="La Tuan Dat 20215338" userId="S::dat.lt215338@sis.hust.edu.vn::f6df4b79-1dd1-4d59-a0d2-2135ae34da9f" providerId="AD" clId="Web-{C9F79AB4-DCD5-B9FB-E010-7F739A3391A2}" dt="2021-10-16T08:14:18.501" v="252"/>
          <ac:spMkLst>
            <pc:docMk/>
            <pc:sldMk cId="85550866" sldId="316"/>
            <ac:spMk id="13" creationId="{2B566528-1B12-4246-9431-5C2D7D081168}"/>
          </ac:spMkLst>
        </pc:spChg>
        <pc:spChg chg="add">
          <ac:chgData name="La Tuan Dat 20215338" userId="S::dat.lt215338@sis.hust.edu.vn::f6df4b79-1dd1-4d59-a0d2-2135ae34da9f" providerId="AD" clId="Web-{C9F79AB4-DCD5-B9FB-E010-7F739A3391A2}" dt="2021-10-16T08:14:18.501" v="252"/>
          <ac:spMkLst>
            <pc:docMk/>
            <pc:sldMk cId="85550866" sldId="316"/>
            <ac:spMk id="19" creationId="{D3F51FEB-38FB-4F6C-9F7B-2F2AFAB65463}"/>
          </ac:spMkLst>
        </pc:spChg>
        <pc:spChg chg="add">
          <ac:chgData name="La Tuan Dat 20215338" userId="S::dat.lt215338@sis.hust.edu.vn::f6df4b79-1dd1-4d59-a0d2-2135ae34da9f" providerId="AD" clId="Web-{C9F79AB4-DCD5-B9FB-E010-7F739A3391A2}" dt="2021-10-16T08:14:18.501" v="252"/>
          <ac:spMkLst>
            <pc:docMk/>
            <pc:sldMk cId="85550866" sldId="316"/>
            <ac:spMk id="21" creationId="{1E547BA6-BAE0-43BB-A7CA-60F69CE252F0}"/>
          </ac:spMkLst>
        </pc:spChg>
        <pc:grpChg chg="add">
          <ac:chgData name="La Tuan Dat 20215338" userId="S::dat.lt215338@sis.hust.edu.vn::f6df4b79-1dd1-4d59-a0d2-2135ae34da9f" providerId="AD" clId="Web-{C9F79AB4-DCD5-B9FB-E010-7F739A3391A2}" dt="2021-10-16T08:14:18.501" v="252"/>
          <ac:grpSpMkLst>
            <pc:docMk/>
            <pc:sldMk cId="85550866" sldId="316"/>
            <ac:grpSpMk id="15" creationId="{07EAA094-9CF6-4695-958A-33D9BCAA9474}"/>
          </ac:grpSpMkLst>
        </pc:grpChg>
        <pc:graphicFrameChg chg="add mod modGraphic">
          <ac:chgData name="La Tuan Dat 20215338" userId="S::dat.lt215338@sis.hust.edu.vn::f6df4b79-1dd1-4d59-a0d2-2135ae34da9f" providerId="AD" clId="Web-{C9F79AB4-DCD5-B9FB-E010-7F739A3391A2}" dt="2021-10-16T08:14:18.501" v="252"/>
          <ac:graphicFrameMkLst>
            <pc:docMk/>
            <pc:sldMk cId="85550866" sldId="316"/>
            <ac:graphicFrameMk id="7" creationId="{C57E933A-F100-4568-A7F5-250DD4AAF416}"/>
          </ac:graphicFrameMkLst>
        </pc:graphicFrameChg>
        <pc:picChg chg="add">
          <ac:chgData name="La Tuan Dat 20215338" userId="S::dat.lt215338@sis.hust.edu.vn::f6df4b79-1dd1-4d59-a0d2-2135ae34da9f" providerId="AD" clId="Web-{C9F79AB4-DCD5-B9FB-E010-7F739A3391A2}" dt="2021-10-16T08:14:18.501" v="252"/>
          <ac:picMkLst>
            <pc:docMk/>
            <pc:sldMk cId="85550866" sldId="316"/>
            <ac:picMk id="9" creationId="{7E681BA6-B81E-4D4A-B159-1A08A7043A91}"/>
          </ac:picMkLst>
        </pc:picChg>
      </pc:sldChg>
      <pc:sldChg chg="addSp modSp new mod modClrScheme addAnim modAnim chgLayout">
        <pc:chgData name="La Tuan Dat 20215338" userId="S::dat.lt215338@sis.hust.edu.vn::f6df4b79-1dd1-4d59-a0d2-2135ae34da9f" providerId="AD" clId="Web-{C9F79AB4-DCD5-B9FB-E010-7F739A3391A2}" dt="2021-10-16T09:07:49.765" v="999"/>
        <pc:sldMkLst>
          <pc:docMk/>
          <pc:sldMk cId="4147300799" sldId="317"/>
        </pc:sldMkLst>
        <pc:spChg chg="add mod ord">
          <ac:chgData name="La Tuan Dat 20215338" userId="S::dat.lt215338@sis.hust.edu.vn::f6df4b79-1dd1-4d59-a0d2-2135ae34da9f" providerId="AD" clId="Web-{C9F79AB4-DCD5-B9FB-E010-7F739A3391A2}" dt="2021-10-16T09:07:46.890" v="997" actId="1076"/>
          <ac:spMkLst>
            <pc:docMk/>
            <pc:sldMk cId="4147300799" sldId="317"/>
            <ac:spMk id="2" creationId="{0EBC120B-134B-4090-81BF-A3B8A33B9ADB}"/>
          </ac:spMkLst>
        </pc:spChg>
        <pc:spChg chg="add mod ord">
          <ac:chgData name="La Tuan Dat 20215338" userId="S::dat.lt215338@sis.hust.edu.vn::f6df4b79-1dd1-4d59-a0d2-2135ae34da9f" providerId="AD" clId="Web-{C9F79AB4-DCD5-B9FB-E010-7F739A3391A2}" dt="2021-10-16T09:00:13.129" v="887" actId="14100"/>
          <ac:spMkLst>
            <pc:docMk/>
            <pc:sldMk cId="4147300799" sldId="317"/>
            <ac:spMk id="3" creationId="{16EFF5CB-0BD7-4C23-AF07-D645494ED351}"/>
          </ac:spMkLst>
        </pc:spChg>
        <pc:spChg chg="add mod ord">
          <ac:chgData name="La Tuan Dat 20215338" userId="S::dat.lt215338@sis.hust.edu.vn::f6df4b79-1dd1-4d59-a0d2-2135ae34da9f" providerId="AD" clId="Web-{C9F79AB4-DCD5-B9FB-E010-7F739A3391A2}" dt="2021-10-16T09:00:15.192" v="888" actId="1076"/>
          <ac:spMkLst>
            <pc:docMk/>
            <pc:sldMk cId="4147300799" sldId="317"/>
            <ac:spMk id="4" creationId="{D164CB25-C68F-4ABE-814E-CAA30F8AB17F}"/>
          </ac:spMkLst>
        </pc:spChg>
        <pc:spChg chg="add mod">
          <ac:chgData name="La Tuan Dat 20215338" userId="S::dat.lt215338@sis.hust.edu.vn::f6df4b79-1dd1-4d59-a0d2-2135ae34da9f" providerId="AD" clId="Web-{C9F79AB4-DCD5-B9FB-E010-7F739A3391A2}" dt="2021-10-16T09:02:20.710" v="949" actId="14100"/>
          <ac:spMkLst>
            <pc:docMk/>
            <pc:sldMk cId="4147300799" sldId="317"/>
            <ac:spMk id="5" creationId="{D6E7A9CF-645B-4859-8E74-0421A7070E7B}"/>
          </ac:spMkLst>
        </pc:spChg>
      </pc:sldChg>
    </pc:docChg>
  </pc:docChgLst>
  <pc:docChgLst>
    <pc:chgData name="Ngo Minh Duc 20215196" userId="S::duc.nm215196@sis.hust.edu.vn::e3cc485f-922d-4e40-8508-57653c034f65" providerId="AD" clId="Web-{2B4D2C2E-45C8-0440-0611-D555B21372FE}"/>
    <pc:docChg chg="modSld">
      <pc:chgData name="Ngo Minh Duc 20215196" userId="S::duc.nm215196@sis.hust.edu.vn::e3cc485f-922d-4e40-8508-57653c034f65" providerId="AD" clId="Web-{2B4D2C2E-45C8-0440-0611-D555B21372FE}" dt="2021-10-15T14:58:12.942" v="3"/>
      <pc:docMkLst>
        <pc:docMk/>
      </pc:docMkLst>
      <pc:sldChg chg="addAnim delAnim modAnim">
        <pc:chgData name="Ngo Minh Duc 20215196" userId="S::duc.nm215196@sis.hust.edu.vn::e3cc485f-922d-4e40-8508-57653c034f65" providerId="AD" clId="Web-{2B4D2C2E-45C8-0440-0611-D555B21372FE}" dt="2021-10-15T14:58:12.942" v="3"/>
        <pc:sldMkLst>
          <pc:docMk/>
          <pc:sldMk cId="2918876352" sldId="278"/>
        </pc:sldMkLst>
      </pc:sldChg>
    </pc:docChg>
  </pc:docChgLst>
  <pc:docChgLst>
    <pc:chgData name="Ngo Minh Duc 20215196" userId="S::duc.nm215196@sis.hust.edu.vn::e3cc485f-922d-4e40-8508-57653c034f65" providerId="AD" clId="Web-{32258AE9-A251-75E9-FABB-7D852870413B}"/>
    <pc:docChg chg="modSld">
      <pc:chgData name="Ngo Minh Duc 20215196" userId="S::duc.nm215196@sis.hust.edu.vn::e3cc485f-922d-4e40-8508-57653c034f65" providerId="AD" clId="Web-{32258AE9-A251-75E9-FABB-7D852870413B}" dt="2021-10-15T02:17:13.655" v="5" actId="20577"/>
      <pc:docMkLst>
        <pc:docMk/>
      </pc:docMkLst>
      <pc:sldChg chg="modSp">
        <pc:chgData name="Ngo Minh Duc 20215196" userId="S::duc.nm215196@sis.hust.edu.vn::e3cc485f-922d-4e40-8508-57653c034f65" providerId="AD" clId="Web-{32258AE9-A251-75E9-FABB-7D852870413B}" dt="2021-10-15T02:17:13.655" v="5" actId="20577"/>
        <pc:sldMkLst>
          <pc:docMk/>
          <pc:sldMk cId="1446677052" sldId="259"/>
        </pc:sldMkLst>
        <pc:spChg chg="mod">
          <ac:chgData name="Ngo Minh Duc 20215196" userId="S::duc.nm215196@sis.hust.edu.vn::e3cc485f-922d-4e40-8508-57653c034f65" providerId="AD" clId="Web-{32258AE9-A251-75E9-FABB-7D852870413B}" dt="2021-10-15T02:17:13.655" v="5" actId="20577"/>
          <ac:spMkLst>
            <pc:docMk/>
            <pc:sldMk cId="1446677052" sldId="259"/>
            <ac:spMk id="3" creationId="{049B05AD-805D-4511-88CA-53DB6C30C6B6}"/>
          </ac:spMkLst>
        </pc:spChg>
      </pc:sldChg>
    </pc:docChg>
  </pc:docChgLst>
  <pc:docChgLst>
    <pc:chgData name="La Tuan Dat 20215338" userId="S::dat.lt215338@sis.hust.edu.vn::f6df4b79-1dd1-4d59-a0d2-2135ae34da9f" providerId="AD" clId="Web-{9616A938-F6EF-065B-1EC2-31B538F3AAB7}"/>
    <pc:docChg chg="addSld delSld modSld">
      <pc:chgData name="La Tuan Dat 20215338" userId="S::dat.lt215338@sis.hust.edu.vn::f6df4b79-1dd1-4d59-a0d2-2135ae34da9f" providerId="AD" clId="Web-{9616A938-F6EF-065B-1EC2-31B538F3AAB7}" dt="2021-10-11T09:41:05.533" v="545" actId="14100"/>
      <pc:docMkLst>
        <pc:docMk/>
      </pc:docMkLst>
      <pc:sldChg chg="delSp modSp del">
        <pc:chgData name="La Tuan Dat 20215338" userId="S::dat.lt215338@sis.hust.edu.vn::f6df4b79-1dd1-4d59-a0d2-2135ae34da9f" providerId="AD" clId="Web-{9616A938-F6EF-065B-1EC2-31B538F3AAB7}" dt="2021-10-11T08:15:22.062" v="10"/>
        <pc:sldMkLst>
          <pc:docMk/>
          <pc:sldMk cId="1218071584" sldId="258"/>
        </pc:sldMkLst>
        <pc:spChg chg="mod">
          <ac:chgData name="La Tuan Dat 20215338" userId="S::dat.lt215338@sis.hust.edu.vn::f6df4b79-1dd1-4d59-a0d2-2135ae34da9f" providerId="AD" clId="Web-{9616A938-F6EF-065B-1EC2-31B538F3AAB7}" dt="2021-10-11T08:15:12.749" v="8" actId="1076"/>
          <ac:spMkLst>
            <pc:docMk/>
            <pc:sldMk cId="1218071584" sldId="258"/>
            <ac:spMk id="80" creationId="{55AA477A-4A12-43CE-906D-83BBCF135094}"/>
          </ac:spMkLst>
        </pc:spChg>
        <pc:spChg chg="del mod">
          <ac:chgData name="La Tuan Dat 20215338" userId="S::dat.lt215338@sis.hust.edu.vn::f6df4b79-1dd1-4d59-a0d2-2135ae34da9f" providerId="AD" clId="Web-{9616A938-F6EF-065B-1EC2-31B538F3AAB7}" dt="2021-10-11T08:15:15.312" v="9"/>
          <ac:spMkLst>
            <pc:docMk/>
            <pc:sldMk cId="1218071584" sldId="258"/>
            <ac:spMk id="81" creationId="{D92EFCFE-AA67-4699-B15C-4138CA50A605}"/>
          </ac:spMkLst>
        </pc:spChg>
        <pc:spChg chg="del">
          <ac:chgData name="La Tuan Dat 20215338" userId="S::dat.lt215338@sis.hust.edu.vn::f6df4b79-1dd1-4d59-a0d2-2135ae34da9f" providerId="AD" clId="Web-{9616A938-F6EF-065B-1EC2-31B538F3AAB7}" dt="2021-10-11T08:14:25.373" v="3"/>
          <ac:spMkLst>
            <pc:docMk/>
            <pc:sldMk cId="1218071584" sldId="258"/>
            <ac:spMk id="82" creationId="{81A02B27-20D0-49E2-A5E3-C3E4829D94BC}"/>
          </ac:spMkLst>
        </pc:spChg>
        <pc:picChg chg="del mod">
          <ac:chgData name="La Tuan Dat 20215338" userId="S::dat.lt215338@sis.hust.edu.vn::f6df4b79-1dd1-4d59-a0d2-2135ae34da9f" providerId="AD" clId="Web-{9616A938-F6EF-065B-1EC2-31B538F3AAB7}" dt="2021-10-11T08:14:21.154" v="1"/>
          <ac:picMkLst>
            <pc:docMk/>
            <pc:sldMk cId="1218071584" sldId="258"/>
            <ac:picMk id="79" creationId="{BE182C56-1218-4FAA-A857-0484A060DE3B}"/>
          </ac:picMkLst>
        </pc:picChg>
      </pc:sldChg>
      <pc:sldChg chg="addSp delSp modSp new del">
        <pc:chgData name="La Tuan Dat 20215338" userId="S::dat.lt215338@sis.hust.edu.vn::f6df4b79-1dd1-4d59-a0d2-2135ae34da9f" providerId="AD" clId="Web-{9616A938-F6EF-065B-1EC2-31B538F3AAB7}" dt="2021-10-11T08:22:50.136" v="81"/>
        <pc:sldMkLst>
          <pc:docMk/>
          <pc:sldMk cId="2636889030" sldId="260"/>
        </pc:sldMkLst>
        <pc:spChg chg="add mod">
          <ac:chgData name="La Tuan Dat 20215338" userId="S::dat.lt215338@sis.hust.edu.vn::f6df4b79-1dd1-4d59-a0d2-2135ae34da9f" providerId="AD" clId="Web-{9616A938-F6EF-065B-1EC2-31B538F3AAB7}" dt="2021-10-11T08:22:43.589" v="80" actId="1076"/>
          <ac:spMkLst>
            <pc:docMk/>
            <pc:sldMk cId="2636889030" sldId="260"/>
            <ac:spMk id="14" creationId="{065F70A0-8289-4280-B6FB-4000F5C1A1CF}"/>
          </ac:spMkLst>
        </pc:spChg>
        <pc:spChg chg="add">
          <ac:chgData name="La Tuan Dat 20215338" userId="S::dat.lt215338@sis.hust.edu.vn::f6df4b79-1dd1-4d59-a0d2-2135ae34da9f" providerId="AD" clId="Web-{9616A938-F6EF-065B-1EC2-31B538F3AAB7}" dt="2021-10-11T08:18:45.333" v="36"/>
          <ac:spMkLst>
            <pc:docMk/>
            <pc:sldMk cId="2636889030" sldId="260"/>
            <ac:spMk id="15" creationId="{520DA393-AE47-429D-BA9A-EFB013C4AA62}"/>
          </ac:spMkLst>
        </pc:spChg>
        <pc:graphicFrameChg chg="add del mod modGraphic">
          <ac:chgData name="La Tuan Dat 20215338" userId="S::dat.lt215338@sis.hust.edu.vn::f6df4b79-1dd1-4d59-a0d2-2135ae34da9f" providerId="AD" clId="Web-{9616A938-F6EF-065B-1EC2-31B538F3AAB7}" dt="2021-10-11T08:16:59.627" v="30"/>
          <ac:graphicFrameMkLst>
            <pc:docMk/>
            <pc:sldMk cId="2636889030" sldId="260"/>
            <ac:graphicFrameMk id="2" creationId="{E13265AD-CAB3-4683-BE44-BDA4F4434F08}"/>
          </ac:graphicFrameMkLst>
        </pc:graphicFrameChg>
      </pc:sldChg>
      <pc:sldChg chg="addSp modSp new del">
        <pc:chgData name="La Tuan Dat 20215338" userId="S::dat.lt215338@sis.hust.edu.vn::f6df4b79-1dd1-4d59-a0d2-2135ae34da9f" providerId="AD" clId="Web-{9616A938-F6EF-065B-1EC2-31B538F3AAB7}" dt="2021-10-11T08:24:17.732" v="94"/>
        <pc:sldMkLst>
          <pc:docMk/>
          <pc:sldMk cId="2101675287" sldId="261"/>
        </pc:sldMkLst>
        <pc:spChg chg="add mod">
          <ac:chgData name="La Tuan Dat 20215338" userId="S::dat.lt215338@sis.hust.edu.vn::f6df4b79-1dd1-4d59-a0d2-2135ae34da9f" providerId="AD" clId="Web-{9616A938-F6EF-065B-1EC2-31B538F3AAB7}" dt="2021-10-11T08:23:50.887" v="93"/>
          <ac:spMkLst>
            <pc:docMk/>
            <pc:sldMk cId="2101675287" sldId="261"/>
            <ac:spMk id="2" creationId="{ED9C0CF8-A013-4B44-8491-5AA9D3931568}"/>
          </ac:spMkLst>
        </pc:spChg>
      </pc:sldChg>
      <pc:sldChg chg="addSp modSp new del">
        <pc:chgData name="La Tuan Dat 20215338" userId="S::dat.lt215338@sis.hust.edu.vn::f6df4b79-1dd1-4d59-a0d2-2135ae34da9f" providerId="AD" clId="Web-{9616A938-F6EF-065B-1EC2-31B538F3AAB7}" dt="2021-10-11T08:25:55.343" v="104"/>
        <pc:sldMkLst>
          <pc:docMk/>
          <pc:sldMk cId="3683114212" sldId="262"/>
        </pc:sldMkLst>
        <pc:spChg chg="add mod">
          <ac:chgData name="La Tuan Dat 20215338" userId="S::dat.lt215338@sis.hust.edu.vn::f6df4b79-1dd1-4d59-a0d2-2135ae34da9f" providerId="AD" clId="Web-{9616A938-F6EF-065B-1EC2-31B538F3AAB7}" dt="2021-10-11T08:25:32.218" v="102" actId="20577"/>
          <ac:spMkLst>
            <pc:docMk/>
            <pc:sldMk cId="3683114212" sldId="262"/>
            <ac:spMk id="2" creationId="{18830B3C-ADC7-414F-8D5B-99636AC9084F}"/>
          </ac:spMkLst>
        </pc:spChg>
      </pc:sldChg>
      <pc:sldChg chg="addSp delSp modSp new del mod setBg setClrOvrMap">
        <pc:chgData name="La Tuan Dat 20215338" userId="S::dat.lt215338@sis.hust.edu.vn::f6df4b79-1dd1-4d59-a0d2-2135ae34da9f" providerId="AD" clId="Web-{9616A938-F6EF-065B-1EC2-31B538F3AAB7}" dt="2021-10-11T08:48:31.831" v="289"/>
        <pc:sldMkLst>
          <pc:docMk/>
          <pc:sldMk cId="1928225857" sldId="263"/>
        </pc:sldMkLst>
        <pc:spChg chg="add del">
          <ac:chgData name="La Tuan Dat 20215338" userId="S::dat.lt215338@sis.hust.edu.vn::f6df4b79-1dd1-4d59-a0d2-2135ae34da9f" providerId="AD" clId="Web-{9616A938-F6EF-065B-1EC2-31B538F3AAB7}" dt="2021-10-11T08:47:03.219" v="282"/>
          <ac:spMkLst>
            <pc:docMk/>
            <pc:sldMk cId="1928225857" sldId="263"/>
            <ac:spMk id="192" creationId="{CF62D2A7-8207-488C-9F46-316BA81A16C8}"/>
          </ac:spMkLst>
        </pc:spChg>
        <pc:spChg chg="add">
          <ac:chgData name="La Tuan Dat 20215338" userId="S::dat.lt215338@sis.hust.edu.vn::f6df4b79-1dd1-4d59-a0d2-2135ae34da9f" providerId="AD" clId="Web-{9616A938-F6EF-065B-1EC2-31B538F3AAB7}" dt="2021-10-11T08:47:03.219" v="282"/>
          <ac:spMkLst>
            <pc:docMk/>
            <pc:sldMk cId="1928225857" sldId="263"/>
            <ac:spMk id="256" creationId="{CF62D2A7-8207-488C-9F46-316BA81A16C8}"/>
          </ac:spMkLst>
        </pc:spChg>
        <pc:graphicFrameChg chg="add del mod modGraphic">
          <ac:chgData name="La Tuan Dat 20215338" userId="S::dat.lt215338@sis.hust.edu.vn::f6df4b79-1dd1-4d59-a0d2-2135ae34da9f" providerId="AD" clId="Web-{9616A938-F6EF-065B-1EC2-31B538F3AAB7}" dt="2021-10-11T08:28:33.910" v="126"/>
          <ac:graphicFrameMkLst>
            <pc:docMk/>
            <pc:sldMk cId="1928225857" sldId="263"/>
            <ac:graphicFrameMk id="2" creationId="{42F63FF2-394C-4DEF-A09C-9EFFE3024AEE}"/>
          </ac:graphicFrameMkLst>
        </pc:graphicFrameChg>
        <pc:graphicFrameChg chg="add del mod ord modGraphic">
          <ac:chgData name="La Tuan Dat 20215338" userId="S::dat.lt215338@sis.hust.edu.vn::f6df4b79-1dd1-4d59-a0d2-2135ae34da9f" providerId="AD" clId="Web-{9616A938-F6EF-065B-1EC2-31B538F3AAB7}" dt="2021-10-11T08:48:21.315" v="287"/>
          <ac:graphicFrameMkLst>
            <pc:docMk/>
            <pc:sldMk cId="1928225857" sldId="263"/>
            <ac:graphicFrameMk id="172" creationId="{C118FE59-2589-4310-9ACB-3172B22321EF}"/>
          </ac:graphicFrameMkLst>
        </pc:graphicFrameChg>
        <pc:picChg chg="add del mod">
          <ac:chgData name="La Tuan Dat 20215338" userId="S::dat.lt215338@sis.hust.edu.vn::f6df4b79-1dd1-4d59-a0d2-2135ae34da9f" providerId="AD" clId="Web-{9616A938-F6EF-065B-1EC2-31B538F3AAB7}" dt="2021-10-11T08:47:08.610" v="283"/>
          <ac:picMkLst>
            <pc:docMk/>
            <pc:sldMk cId="1928225857" sldId="263"/>
            <ac:picMk id="1185" creationId="{42A05056-5ED7-42E7-963A-8DB915D54C81}"/>
          </ac:picMkLst>
        </pc:picChg>
        <pc:picChg chg="add mod">
          <ac:chgData name="La Tuan Dat 20215338" userId="S::dat.lt215338@sis.hust.edu.vn::f6df4b79-1dd1-4d59-a0d2-2135ae34da9f" providerId="AD" clId="Web-{9616A938-F6EF-065B-1EC2-31B538F3AAB7}" dt="2021-10-11T08:48:15.503" v="286" actId="1076"/>
          <ac:picMkLst>
            <pc:docMk/>
            <pc:sldMk cId="1928225857" sldId="263"/>
            <ac:picMk id="1242" creationId="{438B2851-8E10-45EF-B12A-972015A6B74A}"/>
          </ac:picMkLst>
        </pc:picChg>
      </pc:sldChg>
      <pc:sldChg chg="addSp modSp new">
        <pc:chgData name="La Tuan Dat 20215338" userId="S::dat.lt215338@sis.hust.edu.vn::f6df4b79-1dd1-4d59-a0d2-2135ae34da9f" providerId="AD" clId="Web-{9616A938-F6EF-065B-1EC2-31B538F3AAB7}" dt="2021-10-11T09:41:05.533" v="545" actId="14100"/>
        <pc:sldMkLst>
          <pc:docMk/>
          <pc:sldMk cId="384577482" sldId="264"/>
        </pc:sldMkLst>
        <pc:graphicFrameChg chg="add mod modGraphic">
          <ac:chgData name="La Tuan Dat 20215338" userId="S::dat.lt215338@sis.hust.edu.vn::f6df4b79-1dd1-4d59-a0d2-2135ae34da9f" providerId="AD" clId="Web-{9616A938-F6EF-065B-1EC2-31B538F3AAB7}" dt="2021-10-11T09:40:58.892" v="542" actId="20577"/>
          <ac:graphicFrameMkLst>
            <pc:docMk/>
            <pc:sldMk cId="384577482" sldId="264"/>
            <ac:graphicFrameMk id="2" creationId="{1CBF3605-F8C8-4D81-A72D-A793A84E204A}"/>
          </ac:graphicFrameMkLst>
        </pc:graphicFrameChg>
        <pc:picChg chg="add mod">
          <ac:chgData name="La Tuan Dat 20215338" userId="S::dat.lt215338@sis.hust.edu.vn::f6df4b79-1dd1-4d59-a0d2-2135ae34da9f" providerId="AD" clId="Web-{9616A938-F6EF-065B-1EC2-31B538F3AAB7}" dt="2021-10-11T09:25:40.989" v="384" actId="1076"/>
          <ac:picMkLst>
            <pc:docMk/>
            <pc:sldMk cId="384577482" sldId="264"/>
            <ac:picMk id="10" creationId="{D2FA9744-BEB7-474B-9997-F8D956742008}"/>
          </ac:picMkLst>
        </pc:picChg>
        <pc:picChg chg="add mod">
          <ac:chgData name="La Tuan Dat 20215338" userId="S::dat.lt215338@sis.hust.edu.vn::f6df4b79-1dd1-4d59-a0d2-2135ae34da9f" providerId="AD" clId="Web-{9616A938-F6EF-065B-1EC2-31B538F3AAB7}" dt="2021-10-11T09:25:42.426" v="385" actId="1076"/>
          <ac:picMkLst>
            <pc:docMk/>
            <pc:sldMk cId="384577482" sldId="264"/>
            <ac:picMk id="11" creationId="{887A9F5C-E0DC-4B37-BC7B-431597E05D43}"/>
          </ac:picMkLst>
        </pc:picChg>
        <pc:picChg chg="add mod">
          <ac:chgData name="La Tuan Dat 20215338" userId="S::dat.lt215338@sis.hust.edu.vn::f6df4b79-1dd1-4d59-a0d2-2135ae34da9f" providerId="AD" clId="Web-{9616A938-F6EF-065B-1EC2-31B538F3AAB7}" dt="2021-10-11T09:41:05.533" v="545" actId="14100"/>
          <ac:picMkLst>
            <pc:docMk/>
            <pc:sldMk cId="384577482" sldId="264"/>
            <ac:picMk id="1694" creationId="{AF503D19-72BB-4D70-A20C-91D90B8F4231}"/>
          </ac:picMkLst>
        </pc:picChg>
      </pc:sldChg>
      <pc:sldChg chg="new">
        <pc:chgData name="La Tuan Dat 20215338" userId="S::dat.lt215338@sis.hust.edu.vn::f6df4b79-1dd1-4d59-a0d2-2135ae34da9f" providerId="AD" clId="Web-{9616A938-F6EF-065B-1EC2-31B538F3AAB7}" dt="2021-10-11T08:15:31.906" v="16"/>
        <pc:sldMkLst>
          <pc:docMk/>
          <pc:sldMk cId="1954933729" sldId="265"/>
        </pc:sldMkLst>
      </pc:sldChg>
      <pc:sldChg chg="new">
        <pc:chgData name="La Tuan Dat 20215338" userId="S::dat.lt215338@sis.hust.edu.vn::f6df4b79-1dd1-4d59-a0d2-2135ae34da9f" providerId="AD" clId="Web-{9616A938-F6EF-065B-1EC2-31B538F3AAB7}" dt="2021-10-11T08:15:32.718" v="17"/>
        <pc:sldMkLst>
          <pc:docMk/>
          <pc:sldMk cId="1867958450" sldId="266"/>
        </pc:sldMkLst>
      </pc:sldChg>
      <pc:sldChg chg="new">
        <pc:chgData name="La Tuan Dat 20215338" userId="S::dat.lt215338@sis.hust.edu.vn::f6df4b79-1dd1-4d59-a0d2-2135ae34da9f" providerId="AD" clId="Web-{9616A938-F6EF-065B-1EC2-31B538F3AAB7}" dt="2021-10-11T08:15:33.734" v="18"/>
        <pc:sldMkLst>
          <pc:docMk/>
          <pc:sldMk cId="1282659110" sldId="267"/>
        </pc:sldMkLst>
      </pc:sldChg>
      <pc:sldChg chg="new">
        <pc:chgData name="La Tuan Dat 20215338" userId="S::dat.lt215338@sis.hust.edu.vn::f6df4b79-1dd1-4d59-a0d2-2135ae34da9f" providerId="AD" clId="Web-{9616A938-F6EF-065B-1EC2-31B538F3AAB7}" dt="2021-10-11T08:15:34.656" v="19"/>
        <pc:sldMkLst>
          <pc:docMk/>
          <pc:sldMk cId="1481900870" sldId="268"/>
        </pc:sldMkLst>
      </pc:sldChg>
      <pc:sldChg chg="new">
        <pc:chgData name="La Tuan Dat 20215338" userId="S::dat.lt215338@sis.hust.edu.vn::f6df4b79-1dd1-4d59-a0d2-2135ae34da9f" providerId="AD" clId="Web-{9616A938-F6EF-065B-1EC2-31B538F3AAB7}" dt="2021-10-11T08:15:35.656" v="20"/>
        <pc:sldMkLst>
          <pc:docMk/>
          <pc:sldMk cId="2706653593" sldId="269"/>
        </pc:sldMkLst>
      </pc:sldChg>
      <pc:sldChg chg="new">
        <pc:chgData name="La Tuan Dat 20215338" userId="S::dat.lt215338@sis.hust.edu.vn::f6df4b79-1dd1-4d59-a0d2-2135ae34da9f" providerId="AD" clId="Web-{9616A938-F6EF-065B-1EC2-31B538F3AAB7}" dt="2021-10-11T08:15:36.531" v="21"/>
        <pc:sldMkLst>
          <pc:docMk/>
          <pc:sldMk cId="3436427099" sldId="270"/>
        </pc:sldMkLst>
      </pc:sldChg>
      <pc:sldChg chg="new">
        <pc:chgData name="La Tuan Dat 20215338" userId="S::dat.lt215338@sis.hust.edu.vn::f6df4b79-1dd1-4d59-a0d2-2135ae34da9f" providerId="AD" clId="Web-{9616A938-F6EF-065B-1EC2-31B538F3AAB7}" dt="2021-10-11T08:15:37.500" v="22"/>
        <pc:sldMkLst>
          <pc:docMk/>
          <pc:sldMk cId="4251387982" sldId="271"/>
        </pc:sldMkLst>
      </pc:sldChg>
      <pc:sldChg chg="new">
        <pc:chgData name="La Tuan Dat 20215338" userId="S::dat.lt215338@sis.hust.edu.vn::f6df4b79-1dd1-4d59-a0d2-2135ae34da9f" providerId="AD" clId="Web-{9616A938-F6EF-065B-1EC2-31B538F3AAB7}" dt="2021-10-11T08:15:38.453" v="23"/>
        <pc:sldMkLst>
          <pc:docMk/>
          <pc:sldMk cId="2794459930" sldId="272"/>
        </pc:sldMkLst>
      </pc:sldChg>
      <pc:sldChg chg="new">
        <pc:chgData name="La Tuan Dat 20215338" userId="S::dat.lt215338@sis.hust.edu.vn::f6df4b79-1dd1-4d59-a0d2-2135ae34da9f" providerId="AD" clId="Web-{9616A938-F6EF-065B-1EC2-31B538F3AAB7}" dt="2021-10-11T08:15:39.125" v="24"/>
        <pc:sldMkLst>
          <pc:docMk/>
          <pc:sldMk cId="3658314077" sldId="273"/>
        </pc:sldMkLst>
      </pc:sldChg>
      <pc:sldChg chg="new">
        <pc:chgData name="La Tuan Dat 20215338" userId="S::dat.lt215338@sis.hust.edu.vn::f6df4b79-1dd1-4d59-a0d2-2135ae34da9f" providerId="AD" clId="Web-{9616A938-F6EF-065B-1EC2-31B538F3AAB7}" dt="2021-10-11T08:15:41.484" v="25"/>
        <pc:sldMkLst>
          <pc:docMk/>
          <pc:sldMk cId="1468381014" sldId="274"/>
        </pc:sldMkLst>
      </pc:sldChg>
      <pc:sldChg chg="new">
        <pc:chgData name="La Tuan Dat 20215338" userId="S::dat.lt215338@sis.hust.edu.vn::f6df4b79-1dd1-4d59-a0d2-2135ae34da9f" providerId="AD" clId="Web-{9616A938-F6EF-065B-1EC2-31B538F3AAB7}" dt="2021-10-11T08:15:42.265" v="26"/>
        <pc:sldMkLst>
          <pc:docMk/>
          <pc:sldMk cId="471296551" sldId="275"/>
        </pc:sldMkLst>
      </pc:sldChg>
      <pc:sldChg chg="new">
        <pc:chgData name="La Tuan Dat 20215338" userId="S::dat.lt215338@sis.hust.edu.vn::f6df4b79-1dd1-4d59-a0d2-2135ae34da9f" providerId="AD" clId="Web-{9616A938-F6EF-065B-1EC2-31B538F3AAB7}" dt="2021-10-11T08:15:43.531" v="27"/>
        <pc:sldMkLst>
          <pc:docMk/>
          <pc:sldMk cId="1675618735" sldId="276"/>
        </pc:sldMkLst>
      </pc:sldChg>
      <pc:sldChg chg="new">
        <pc:chgData name="La Tuan Dat 20215338" userId="S::dat.lt215338@sis.hust.edu.vn::f6df4b79-1dd1-4d59-a0d2-2135ae34da9f" providerId="AD" clId="Web-{9616A938-F6EF-065B-1EC2-31B538F3AAB7}" dt="2021-10-11T08:15:44.297" v="28"/>
        <pc:sldMkLst>
          <pc:docMk/>
          <pc:sldMk cId="2747942257" sldId="277"/>
        </pc:sldMkLst>
      </pc:sldChg>
      <pc:sldChg chg="add del replId">
        <pc:chgData name="La Tuan Dat 20215338" userId="S::dat.lt215338@sis.hust.edu.vn::f6df4b79-1dd1-4d59-a0d2-2135ae34da9f" providerId="AD" clId="Web-{9616A938-F6EF-065B-1EC2-31B538F3AAB7}" dt="2021-10-11T08:26:02.109" v="105"/>
        <pc:sldMkLst>
          <pc:docMk/>
          <pc:sldMk cId="4036064038" sldId="278"/>
        </pc:sldMkLst>
      </pc:sldChg>
    </pc:docChg>
  </pc:docChgLst>
  <pc:docChgLst>
    <pc:chgData clId="Web-{A3C7B497-B6AE-87E4-7AFF-25D56424F1F2}"/>
    <pc:docChg chg="modSld">
      <pc:chgData name="" userId="" providerId="" clId="Web-{A3C7B497-B6AE-87E4-7AFF-25D56424F1F2}" dt="2021-10-15T16:02:13.653" v="0" actId="20577"/>
      <pc:docMkLst>
        <pc:docMk/>
      </pc:docMkLst>
      <pc:sldChg chg="modSp">
        <pc:chgData name="" userId="" providerId="" clId="Web-{A3C7B497-B6AE-87E4-7AFF-25D56424F1F2}" dt="2021-10-15T16:02:13.653" v="0" actId="20577"/>
        <pc:sldMkLst>
          <pc:docMk/>
          <pc:sldMk cId="1446677052" sldId="259"/>
        </pc:sldMkLst>
        <pc:spChg chg="mod">
          <ac:chgData name="" userId="" providerId="" clId="Web-{A3C7B497-B6AE-87E4-7AFF-25D56424F1F2}" dt="2021-10-15T16:02:13.653" v="0" actId="20577"/>
          <ac:spMkLst>
            <pc:docMk/>
            <pc:sldMk cId="1446677052" sldId="259"/>
            <ac:spMk id="5" creationId="{D1BE14B2-A13D-4CC5-AE6D-5746651EC306}"/>
          </ac:spMkLst>
        </pc:spChg>
      </pc:sldChg>
    </pc:docChg>
  </pc:docChgLst>
  <pc:docChgLst>
    <pc:chgData name="Ngo Minh Duc 20215196" userId="S::duc.nm215196@sis.hust.edu.vn::e3cc485f-922d-4e40-8508-57653c034f65" providerId="AD" clId="Web-{6F023983-271B-329B-61C7-A3F55D82608D}"/>
    <pc:docChg chg="delSld modSld">
      <pc:chgData name="Ngo Minh Duc 20215196" userId="S::duc.nm215196@sis.hust.edu.vn::e3cc485f-922d-4e40-8508-57653c034f65" providerId="AD" clId="Web-{6F023983-271B-329B-61C7-A3F55D82608D}" dt="2021-10-13T03:15:23.064" v="40" actId="20577"/>
      <pc:docMkLst>
        <pc:docMk/>
      </pc:docMkLst>
      <pc:sldChg chg="modSp">
        <pc:chgData name="Ngo Minh Duc 20215196" userId="S::duc.nm215196@sis.hust.edu.vn::e3cc485f-922d-4e40-8508-57653c034f65" providerId="AD" clId="Web-{6F023983-271B-329B-61C7-A3F55D82608D}" dt="2021-10-13T03:11:09.840" v="16" actId="20577"/>
        <pc:sldMkLst>
          <pc:docMk/>
          <pc:sldMk cId="384577482" sldId="264"/>
        </pc:sldMkLst>
        <pc:graphicFrameChg chg="modGraphic">
          <ac:chgData name="Ngo Minh Duc 20215196" userId="S::duc.nm215196@sis.hust.edu.vn::e3cc485f-922d-4e40-8508-57653c034f65" providerId="AD" clId="Web-{6F023983-271B-329B-61C7-A3F55D82608D}" dt="2021-10-13T03:11:09.840" v="16" actId="20577"/>
          <ac:graphicFrameMkLst>
            <pc:docMk/>
            <pc:sldMk cId="384577482" sldId="264"/>
            <ac:graphicFrameMk id="2" creationId="{1CBF3605-F8C8-4D81-A72D-A793A84E204A}"/>
          </ac:graphicFrameMkLst>
        </pc:graphicFrameChg>
      </pc:sldChg>
      <pc:sldChg chg="addSp delSp modSp del mod modClrScheme chgLayout">
        <pc:chgData name="Ngo Minh Duc 20215196" userId="S::duc.nm215196@sis.hust.edu.vn::e3cc485f-922d-4e40-8508-57653c034f65" providerId="AD" clId="Web-{6F023983-271B-329B-61C7-A3F55D82608D}" dt="2021-10-13T03:13:25.905" v="25"/>
        <pc:sldMkLst>
          <pc:docMk/>
          <pc:sldMk cId="1954933729" sldId="265"/>
        </pc:sldMkLst>
        <pc:spChg chg="add del mod">
          <ac:chgData name="Ngo Minh Duc 20215196" userId="S::duc.nm215196@sis.hust.edu.vn::e3cc485f-922d-4e40-8508-57653c034f65" providerId="AD" clId="Web-{6F023983-271B-329B-61C7-A3F55D82608D}" dt="2021-10-13T03:09:31.978" v="1"/>
          <ac:spMkLst>
            <pc:docMk/>
            <pc:sldMk cId="1954933729" sldId="265"/>
            <ac:spMk id="2" creationId="{DF22184A-803D-4B9D-9C5E-C82032217345}"/>
          </ac:spMkLst>
        </pc:spChg>
        <pc:spChg chg="add del mod">
          <ac:chgData name="Ngo Minh Duc 20215196" userId="S::duc.nm215196@sis.hust.edu.vn::e3cc485f-922d-4e40-8508-57653c034f65" providerId="AD" clId="Web-{6F023983-271B-329B-61C7-A3F55D82608D}" dt="2021-10-13T03:09:31.978" v="1"/>
          <ac:spMkLst>
            <pc:docMk/>
            <pc:sldMk cId="1954933729" sldId="265"/>
            <ac:spMk id="3" creationId="{57DFE872-C8DB-4D9C-A3B1-92A8479BD1A8}"/>
          </ac:spMkLst>
        </pc:spChg>
        <pc:spChg chg="add">
          <ac:chgData name="Ngo Minh Duc 20215196" userId="S::duc.nm215196@sis.hust.edu.vn::e3cc485f-922d-4e40-8508-57653c034f65" providerId="AD" clId="Web-{6F023983-271B-329B-61C7-A3F55D82608D}" dt="2021-10-13T03:09:40.478" v="2"/>
          <ac:spMkLst>
            <pc:docMk/>
            <pc:sldMk cId="1954933729" sldId="265"/>
            <ac:spMk id="4" creationId="{61D4456D-7E37-45FC-8E4F-617F01FEC52A}"/>
          </ac:spMkLst>
        </pc:spChg>
        <pc:spChg chg="add mod ord">
          <ac:chgData name="Ngo Minh Duc 20215196" userId="S::duc.nm215196@sis.hust.edu.vn::e3cc485f-922d-4e40-8508-57653c034f65" providerId="AD" clId="Web-{6F023983-271B-329B-61C7-A3F55D82608D}" dt="2021-10-13T03:13:23.218" v="24" actId="20577"/>
          <ac:spMkLst>
            <pc:docMk/>
            <pc:sldMk cId="1954933729" sldId="265"/>
            <ac:spMk id="5" creationId="{679EA620-C7BB-4DC9-B778-863D8A6E96F0}"/>
          </ac:spMkLst>
        </pc:spChg>
        <pc:spChg chg="add mod ord">
          <ac:chgData name="Ngo Minh Duc 20215196" userId="S::duc.nm215196@sis.hust.edu.vn::e3cc485f-922d-4e40-8508-57653c034f65" providerId="AD" clId="Web-{6F023983-271B-329B-61C7-A3F55D82608D}" dt="2021-10-13T03:10:03.979" v="3"/>
          <ac:spMkLst>
            <pc:docMk/>
            <pc:sldMk cId="1954933729" sldId="265"/>
            <ac:spMk id="6" creationId="{BB1522F2-840C-4714-ADDD-87250A617AFE}"/>
          </ac:spMkLst>
        </pc:spChg>
      </pc:sldChg>
      <pc:sldChg chg="addSp modSp mod modClrScheme chgLayout">
        <pc:chgData name="Ngo Minh Duc 20215196" userId="S::duc.nm215196@sis.hust.edu.vn::e3cc485f-922d-4e40-8508-57653c034f65" providerId="AD" clId="Web-{6F023983-271B-329B-61C7-A3F55D82608D}" dt="2021-10-13T03:15:23.064" v="40" actId="20577"/>
        <pc:sldMkLst>
          <pc:docMk/>
          <pc:sldMk cId="1867958450" sldId="266"/>
        </pc:sldMkLst>
        <pc:spChg chg="add mod ord">
          <ac:chgData name="Ngo Minh Duc 20215196" userId="S::duc.nm215196@sis.hust.edu.vn::e3cc485f-922d-4e40-8508-57653c034f65" providerId="AD" clId="Web-{6F023983-271B-329B-61C7-A3F55D82608D}" dt="2021-10-13T03:15:23.064" v="40" actId="20577"/>
          <ac:spMkLst>
            <pc:docMk/>
            <pc:sldMk cId="1867958450" sldId="266"/>
            <ac:spMk id="3" creationId="{7A240BD2-8E48-4D80-AA18-BE957B966F88}"/>
          </ac:spMkLst>
        </pc:spChg>
        <pc:spChg chg="add mod ord">
          <ac:chgData name="Ngo Minh Duc 20215196" userId="S::duc.nm215196@sis.hust.edu.vn::e3cc485f-922d-4e40-8508-57653c034f65" providerId="AD" clId="Web-{6F023983-271B-329B-61C7-A3F55D82608D}" dt="2021-10-13T03:13:34.312" v="26"/>
          <ac:spMkLst>
            <pc:docMk/>
            <pc:sldMk cId="1867958450" sldId="266"/>
            <ac:spMk id="4" creationId="{C42CB58B-4256-4C54-8479-899A61149526}"/>
          </ac:spMkLst>
        </pc:spChg>
      </pc:sldChg>
    </pc:docChg>
  </pc:docChgLst>
  <pc:docChgLst>
    <pc:chgData name="La Tuan Dat 20215338" userId="S::dat.lt215338@sis.hust.edu.vn::f6df4b79-1dd1-4d59-a0d2-2135ae34da9f" providerId="AD" clId="Web-{B3415B20-C9FF-E71A-0BEF-FA405238688A}"/>
    <pc:docChg chg="modSld">
      <pc:chgData name="La Tuan Dat 20215338" userId="S::dat.lt215338@sis.hust.edu.vn::f6df4b79-1dd1-4d59-a0d2-2135ae34da9f" providerId="AD" clId="Web-{B3415B20-C9FF-E71A-0BEF-FA405238688A}" dt="2021-10-10T07:03:53.463" v="51"/>
      <pc:docMkLst>
        <pc:docMk/>
      </pc:docMkLst>
      <pc:sldChg chg="modTransition">
        <pc:chgData name="La Tuan Dat 20215338" userId="S::dat.lt215338@sis.hust.edu.vn::f6df4b79-1dd1-4d59-a0d2-2135ae34da9f" providerId="AD" clId="Web-{B3415B20-C9FF-E71A-0BEF-FA405238688A}" dt="2021-10-10T07:03:23.182" v="45"/>
        <pc:sldMkLst>
          <pc:docMk/>
          <pc:sldMk cId="1218071584" sldId="258"/>
        </pc:sldMkLst>
      </pc:sldChg>
      <pc:sldChg chg="addSp delSp modSp modTransition addAnim modAnim">
        <pc:chgData name="La Tuan Dat 20215338" userId="S::dat.lt215338@sis.hust.edu.vn::f6df4b79-1dd1-4d59-a0d2-2135ae34da9f" providerId="AD" clId="Web-{B3415B20-C9FF-E71A-0BEF-FA405238688A}" dt="2021-10-10T07:03:53.463" v="51"/>
        <pc:sldMkLst>
          <pc:docMk/>
          <pc:sldMk cId="1446677052" sldId="259"/>
        </pc:sldMkLst>
        <pc:spChg chg="add del mod">
          <ac:chgData name="La Tuan Dat 20215338" userId="S::dat.lt215338@sis.hust.edu.vn::f6df4b79-1dd1-4d59-a0d2-2135ae34da9f" providerId="AD" clId="Web-{B3415B20-C9FF-E71A-0BEF-FA405238688A}" dt="2021-10-10T07:01:50.602" v="39"/>
          <ac:spMkLst>
            <pc:docMk/>
            <pc:sldMk cId="1446677052" sldId="259"/>
            <ac:spMk id="2" creationId="{A798CD13-2BF5-4EB5-B4AC-28F554948750}"/>
          </ac:spMkLst>
        </pc:spChg>
        <pc:spChg chg="mod">
          <ac:chgData name="La Tuan Dat 20215338" userId="S::dat.lt215338@sis.hust.edu.vn::f6df4b79-1dd1-4d59-a0d2-2135ae34da9f" providerId="AD" clId="Web-{B3415B20-C9FF-E71A-0BEF-FA405238688A}" dt="2021-10-10T07:01:14.680" v="36" actId="20577"/>
          <ac:spMkLst>
            <pc:docMk/>
            <pc:sldMk cId="1446677052" sldId="259"/>
            <ac:spMk id="3" creationId="{049B05AD-805D-4511-88CA-53DB6C30C6B6}"/>
          </ac:spMkLst>
        </pc:spChg>
        <pc:spChg chg="mod">
          <ac:chgData name="La Tuan Dat 20215338" userId="S::dat.lt215338@sis.hust.edu.vn::f6df4b79-1dd1-4d59-a0d2-2135ae34da9f" providerId="AD" clId="Web-{B3415B20-C9FF-E71A-0BEF-FA405238688A}" dt="2021-10-10T07:01:04.258" v="34" actId="20577"/>
          <ac:spMkLst>
            <pc:docMk/>
            <pc:sldMk cId="1446677052" sldId="259"/>
            <ac:spMk id="5" creationId="{D1BE14B2-A13D-4CC5-AE6D-5746651EC306}"/>
          </ac:spMkLst>
        </pc:spChg>
      </pc:sldChg>
      <pc:sldChg chg="modTransition">
        <pc:chgData name="La Tuan Dat 20215338" userId="S::dat.lt215338@sis.hust.edu.vn::f6df4b79-1dd1-4d59-a0d2-2135ae34da9f" providerId="AD" clId="Web-{B3415B20-C9FF-E71A-0BEF-FA405238688A}" dt="2021-10-10T07:03:30.494" v="46"/>
        <pc:sldMkLst>
          <pc:docMk/>
          <pc:sldMk cId="298961336" sldId="260"/>
        </pc:sldMkLst>
      </pc:sldChg>
    </pc:docChg>
  </pc:docChgLst>
  <pc:docChgLst>
    <pc:chgData name="La Tuan Dat 20215338" userId="S::dat.lt215338@sis.hust.edu.vn::f6df4b79-1dd1-4d59-a0d2-2135ae34da9f" providerId="AD" clId="Web-{6E95CAC7-BADC-3A1E-1526-FB6FB71432D6}"/>
    <pc:docChg chg="modSld">
      <pc:chgData name="La Tuan Dat 20215338" userId="S::dat.lt215338@sis.hust.edu.vn::f6df4b79-1dd1-4d59-a0d2-2135ae34da9f" providerId="AD" clId="Web-{6E95CAC7-BADC-3A1E-1526-FB6FB71432D6}" dt="2021-10-11T09:56:20.480" v="10" actId="1076"/>
      <pc:docMkLst>
        <pc:docMk/>
      </pc:docMkLst>
      <pc:sldChg chg="modSp">
        <pc:chgData name="La Tuan Dat 20215338" userId="S::dat.lt215338@sis.hust.edu.vn::f6df4b79-1dd1-4d59-a0d2-2135ae34da9f" providerId="AD" clId="Web-{6E95CAC7-BADC-3A1E-1526-FB6FB71432D6}" dt="2021-10-11T09:55:09.900" v="5" actId="20577"/>
        <pc:sldMkLst>
          <pc:docMk/>
          <pc:sldMk cId="1446677052" sldId="259"/>
        </pc:sldMkLst>
        <pc:spChg chg="mod">
          <ac:chgData name="La Tuan Dat 20215338" userId="S::dat.lt215338@sis.hust.edu.vn::f6df4b79-1dd1-4d59-a0d2-2135ae34da9f" providerId="AD" clId="Web-{6E95CAC7-BADC-3A1E-1526-FB6FB71432D6}" dt="2021-10-11T09:55:09.900" v="5" actId="20577"/>
          <ac:spMkLst>
            <pc:docMk/>
            <pc:sldMk cId="1446677052" sldId="259"/>
            <ac:spMk id="3" creationId="{049B05AD-805D-4511-88CA-53DB6C30C6B6}"/>
          </ac:spMkLst>
        </pc:spChg>
      </pc:sldChg>
      <pc:sldChg chg="modSp">
        <pc:chgData name="La Tuan Dat 20215338" userId="S::dat.lt215338@sis.hust.edu.vn::f6df4b79-1dd1-4d59-a0d2-2135ae34da9f" providerId="AD" clId="Web-{6E95CAC7-BADC-3A1E-1526-FB6FB71432D6}" dt="2021-10-11T09:56:20.480" v="10" actId="1076"/>
        <pc:sldMkLst>
          <pc:docMk/>
          <pc:sldMk cId="384577482" sldId="264"/>
        </pc:sldMkLst>
        <pc:picChg chg="mod">
          <ac:chgData name="La Tuan Dat 20215338" userId="S::dat.lt215338@sis.hust.edu.vn::f6df4b79-1dd1-4d59-a0d2-2135ae34da9f" providerId="AD" clId="Web-{6E95CAC7-BADC-3A1E-1526-FB6FB71432D6}" dt="2021-10-11T09:56:07.621" v="8" actId="1076"/>
          <ac:picMkLst>
            <pc:docMk/>
            <pc:sldMk cId="384577482" sldId="264"/>
            <ac:picMk id="10" creationId="{D2FA9744-BEB7-474B-9997-F8D956742008}"/>
          </ac:picMkLst>
        </pc:picChg>
        <pc:picChg chg="mod">
          <ac:chgData name="La Tuan Dat 20215338" userId="S::dat.lt215338@sis.hust.edu.vn::f6df4b79-1dd1-4d59-a0d2-2135ae34da9f" providerId="AD" clId="Web-{6E95CAC7-BADC-3A1E-1526-FB6FB71432D6}" dt="2021-10-11T09:56:14.871" v="9" actId="1076"/>
          <ac:picMkLst>
            <pc:docMk/>
            <pc:sldMk cId="384577482" sldId="264"/>
            <ac:picMk id="11" creationId="{887A9F5C-E0DC-4B37-BC7B-431597E05D43}"/>
          </ac:picMkLst>
        </pc:picChg>
        <pc:picChg chg="mod">
          <ac:chgData name="La Tuan Dat 20215338" userId="S::dat.lt215338@sis.hust.edu.vn::f6df4b79-1dd1-4d59-a0d2-2135ae34da9f" providerId="AD" clId="Web-{6E95CAC7-BADC-3A1E-1526-FB6FB71432D6}" dt="2021-10-11T09:56:20.480" v="10" actId="1076"/>
          <ac:picMkLst>
            <pc:docMk/>
            <pc:sldMk cId="384577482" sldId="264"/>
            <ac:picMk id="1694" creationId="{AF503D19-72BB-4D70-A20C-91D90B8F4231}"/>
          </ac:picMkLst>
        </pc:picChg>
      </pc:sldChg>
    </pc:docChg>
  </pc:docChgLst>
  <pc:docChgLst>
    <pc:chgData name="Ngo Minh Duc 20215196" userId="S::duc.nm215196@sis.hust.edu.vn::e3cc485f-922d-4e40-8508-57653c034f65" providerId="AD" clId="Web-{5BA67FB2-5A1D-EC94-800C-2784BF17CF1B}"/>
    <pc:docChg chg="modSld">
      <pc:chgData name="Ngo Minh Duc 20215196" userId="S::duc.nm215196@sis.hust.edu.vn::e3cc485f-922d-4e40-8508-57653c034f65" providerId="AD" clId="Web-{5BA67FB2-5A1D-EC94-800C-2784BF17CF1B}" dt="2021-10-16T08:07:16.335" v="12" actId="20577"/>
      <pc:docMkLst>
        <pc:docMk/>
      </pc:docMkLst>
      <pc:sldChg chg="modSp">
        <pc:chgData name="Ngo Minh Duc 20215196" userId="S::duc.nm215196@sis.hust.edu.vn::e3cc485f-922d-4e40-8508-57653c034f65" providerId="AD" clId="Web-{5BA67FB2-5A1D-EC94-800C-2784BF17CF1B}" dt="2021-10-16T08:07:16.335" v="12" actId="20577"/>
        <pc:sldMkLst>
          <pc:docMk/>
          <pc:sldMk cId="1137505221" sldId="307"/>
        </pc:sldMkLst>
        <pc:graphicFrameChg chg="modGraphic">
          <ac:chgData name="Ngo Minh Duc 20215196" userId="S::duc.nm215196@sis.hust.edu.vn::e3cc485f-922d-4e40-8508-57653c034f65" providerId="AD" clId="Web-{5BA67FB2-5A1D-EC94-800C-2784BF17CF1B}" dt="2021-10-16T08:07:16.335" v="12" actId="20577"/>
          <ac:graphicFrameMkLst>
            <pc:docMk/>
            <pc:sldMk cId="1137505221" sldId="307"/>
            <ac:graphicFrameMk id="9" creationId="{DCB6815F-9426-4886-A729-6F0BE0210C80}"/>
          </ac:graphicFrameMkLst>
        </pc:graphicFrameChg>
      </pc:sldChg>
    </pc:docChg>
  </pc:docChgLst>
  <pc:docChgLst>
    <pc:chgData name="Ngo Minh Duc 20215196" userId="S::duc.nm215196@sis.hust.edu.vn::e3cc485f-922d-4e40-8508-57653c034f65" providerId="AD" clId="Web-{D7BA042E-5EC5-6E68-2AD4-7C7DE58616C2}"/>
    <pc:docChg chg="modSld">
      <pc:chgData name="Ngo Minh Duc 20215196" userId="S::duc.nm215196@sis.hust.edu.vn::e3cc485f-922d-4e40-8508-57653c034f65" providerId="AD" clId="Web-{D7BA042E-5EC5-6E68-2AD4-7C7DE58616C2}" dt="2021-10-16T13:24:06.023" v="20" actId="1076"/>
      <pc:docMkLst>
        <pc:docMk/>
      </pc:docMkLst>
      <pc:sldChg chg="delSp modSp addAnim delAnim">
        <pc:chgData name="Ngo Minh Duc 20215196" userId="S::duc.nm215196@sis.hust.edu.vn::e3cc485f-922d-4e40-8508-57653c034f65" providerId="AD" clId="Web-{D7BA042E-5EC5-6E68-2AD4-7C7DE58616C2}" dt="2021-10-16T13:23:46.741" v="19" actId="20577"/>
        <pc:sldMkLst>
          <pc:docMk/>
          <pc:sldMk cId="2673126077" sldId="285"/>
        </pc:sldMkLst>
        <pc:spChg chg="mod">
          <ac:chgData name="Ngo Minh Duc 20215196" userId="S::duc.nm215196@sis.hust.edu.vn::e3cc485f-922d-4e40-8508-57653c034f65" providerId="AD" clId="Web-{D7BA042E-5EC5-6E68-2AD4-7C7DE58616C2}" dt="2021-10-16T13:21:38.452" v="12" actId="20577"/>
          <ac:spMkLst>
            <pc:docMk/>
            <pc:sldMk cId="2673126077" sldId="285"/>
            <ac:spMk id="2" creationId="{AFDD7485-49D6-4896-9F7B-1127EA55070D}"/>
          </ac:spMkLst>
        </pc:spChg>
        <pc:spChg chg="mod">
          <ac:chgData name="Ngo Minh Duc 20215196" userId="S::duc.nm215196@sis.hust.edu.vn::e3cc485f-922d-4e40-8508-57653c034f65" providerId="AD" clId="Web-{D7BA042E-5EC5-6E68-2AD4-7C7DE58616C2}" dt="2021-10-16T13:23:46.741" v="19" actId="20577"/>
          <ac:spMkLst>
            <pc:docMk/>
            <pc:sldMk cId="2673126077" sldId="285"/>
            <ac:spMk id="5" creationId="{E9CE054D-2CAE-476E-AAC0-BB62C5EC676D}"/>
          </ac:spMkLst>
        </pc:spChg>
        <pc:spChg chg="del mod">
          <ac:chgData name="Ngo Minh Duc 20215196" userId="S::duc.nm215196@sis.hust.edu.vn::e3cc485f-922d-4e40-8508-57653c034f65" providerId="AD" clId="Web-{D7BA042E-5EC5-6E68-2AD4-7C7DE58616C2}" dt="2021-10-16T13:16:11.245" v="5"/>
          <ac:spMkLst>
            <pc:docMk/>
            <pc:sldMk cId="2673126077" sldId="285"/>
            <ac:spMk id="6" creationId="{50218F92-628D-41F0-99C1-33C71D0EEA8F}"/>
          </ac:spMkLst>
        </pc:spChg>
        <pc:spChg chg="del mod">
          <ac:chgData name="Ngo Minh Duc 20215196" userId="S::duc.nm215196@sis.hust.edu.vn::e3cc485f-922d-4e40-8508-57653c034f65" providerId="AD" clId="Web-{D7BA042E-5EC5-6E68-2AD4-7C7DE58616C2}" dt="2021-10-16T13:16:03.354" v="1"/>
          <ac:spMkLst>
            <pc:docMk/>
            <pc:sldMk cId="2673126077" sldId="285"/>
            <ac:spMk id="7" creationId="{4CE17E1F-BA07-4C3E-86DE-C506E6A3B43C}"/>
          </ac:spMkLst>
        </pc:spChg>
        <pc:picChg chg="mod">
          <ac:chgData name="Ngo Minh Duc 20215196" userId="S::duc.nm215196@sis.hust.edu.vn::e3cc485f-922d-4e40-8508-57653c034f65" providerId="AD" clId="Web-{D7BA042E-5EC5-6E68-2AD4-7C7DE58616C2}" dt="2021-10-16T13:18:46.942" v="10" actId="14100"/>
          <ac:picMkLst>
            <pc:docMk/>
            <pc:sldMk cId="2673126077" sldId="285"/>
            <ac:picMk id="3" creationId="{55371A98-FFD3-48CC-AE07-484E4132E5AF}"/>
          </ac:picMkLst>
        </pc:picChg>
      </pc:sldChg>
      <pc:sldChg chg="modSp">
        <pc:chgData name="Ngo Minh Duc 20215196" userId="S::duc.nm215196@sis.hust.edu.vn::e3cc485f-922d-4e40-8508-57653c034f65" providerId="AD" clId="Web-{D7BA042E-5EC5-6E68-2AD4-7C7DE58616C2}" dt="2021-10-16T13:24:06.023" v="20" actId="1076"/>
        <pc:sldMkLst>
          <pc:docMk/>
          <pc:sldMk cId="4051433130" sldId="318"/>
        </pc:sldMkLst>
        <pc:grpChg chg="mod">
          <ac:chgData name="Ngo Minh Duc 20215196" userId="S::duc.nm215196@sis.hust.edu.vn::e3cc485f-922d-4e40-8508-57653c034f65" providerId="AD" clId="Web-{D7BA042E-5EC5-6E68-2AD4-7C7DE58616C2}" dt="2021-10-16T13:24:06.023" v="20" actId="1076"/>
          <ac:grpSpMkLst>
            <pc:docMk/>
            <pc:sldMk cId="4051433130" sldId="318"/>
            <ac:grpSpMk id="13" creationId="{A7159E7E-FD7D-438B-A0BE-E66654781833}"/>
          </ac:grpSpMkLst>
        </pc:grpChg>
      </pc:sldChg>
    </pc:docChg>
  </pc:docChgLst>
  <pc:docChgLst>
    <pc:chgData name="La Tuan Dat 20215338" userId="S::dat.lt215338@sis.hust.edu.vn::f6df4b79-1dd1-4d59-a0d2-2135ae34da9f" providerId="AD" clId="Web-{0D9B0379-1584-F5FE-E74A-6AA97E7F8D1F}"/>
    <pc:docChg chg="modSld">
      <pc:chgData name="La Tuan Dat 20215338" userId="S::dat.lt215338@sis.hust.edu.vn::f6df4b79-1dd1-4d59-a0d2-2135ae34da9f" providerId="AD" clId="Web-{0D9B0379-1584-F5FE-E74A-6AA97E7F8D1F}" dt="2021-10-16T13:16:49.381" v="17" actId="1076"/>
      <pc:docMkLst>
        <pc:docMk/>
      </pc:docMkLst>
      <pc:sldChg chg="addSp modSp">
        <pc:chgData name="La Tuan Dat 20215338" userId="S::dat.lt215338@sis.hust.edu.vn::f6df4b79-1dd1-4d59-a0d2-2135ae34da9f" providerId="AD" clId="Web-{0D9B0379-1584-F5FE-E74A-6AA97E7F8D1F}" dt="2021-10-16T13:16:49.381" v="17" actId="1076"/>
        <pc:sldMkLst>
          <pc:docMk/>
          <pc:sldMk cId="2673126077" sldId="285"/>
        </pc:sldMkLst>
        <pc:spChg chg="mod">
          <ac:chgData name="La Tuan Dat 20215338" userId="S::dat.lt215338@sis.hust.edu.vn::f6df4b79-1dd1-4d59-a0d2-2135ae34da9f" providerId="AD" clId="Web-{0D9B0379-1584-F5FE-E74A-6AA97E7F8D1F}" dt="2021-10-16T13:15:08.782" v="7" actId="20577"/>
          <ac:spMkLst>
            <pc:docMk/>
            <pc:sldMk cId="2673126077" sldId="285"/>
            <ac:spMk id="2" creationId="{AFDD7485-49D6-4896-9F7B-1127EA55070D}"/>
          </ac:spMkLst>
        </pc:spChg>
        <pc:spChg chg="mod">
          <ac:chgData name="La Tuan Dat 20215338" userId="S::dat.lt215338@sis.hust.edu.vn::f6df4b79-1dd1-4d59-a0d2-2135ae34da9f" providerId="AD" clId="Web-{0D9B0379-1584-F5FE-E74A-6AA97E7F8D1F}" dt="2021-10-16T13:14:55.547" v="6" actId="20577"/>
          <ac:spMkLst>
            <pc:docMk/>
            <pc:sldMk cId="2673126077" sldId="285"/>
            <ac:spMk id="5" creationId="{E9CE054D-2CAE-476E-AAC0-BB62C5EC676D}"/>
          </ac:spMkLst>
        </pc:spChg>
        <pc:spChg chg="add">
          <ac:chgData name="La Tuan Dat 20215338" userId="S::dat.lt215338@sis.hust.edu.vn::f6df4b79-1dd1-4d59-a0d2-2135ae34da9f" providerId="AD" clId="Web-{0D9B0379-1584-F5FE-E74A-6AA97E7F8D1F}" dt="2021-10-16T13:15:25.877" v="8"/>
          <ac:spMkLst>
            <pc:docMk/>
            <pc:sldMk cId="2673126077" sldId="285"/>
            <ac:spMk id="6" creationId="{50218F92-628D-41F0-99C1-33C71D0EEA8F}"/>
          </ac:spMkLst>
        </pc:spChg>
        <pc:spChg chg="add mod">
          <ac:chgData name="La Tuan Dat 20215338" userId="S::dat.lt215338@sis.hust.edu.vn::f6df4b79-1dd1-4d59-a0d2-2135ae34da9f" providerId="AD" clId="Web-{0D9B0379-1584-F5FE-E74A-6AA97E7F8D1F}" dt="2021-10-16T13:15:52.706" v="12" actId="20577"/>
          <ac:spMkLst>
            <pc:docMk/>
            <pc:sldMk cId="2673126077" sldId="285"/>
            <ac:spMk id="7" creationId="{4CE17E1F-BA07-4C3E-86DE-C506E6A3B43C}"/>
          </ac:spMkLst>
        </pc:spChg>
        <pc:spChg chg="mod">
          <ac:chgData name="La Tuan Dat 20215338" userId="S::dat.lt215338@sis.hust.edu.vn::f6df4b79-1dd1-4d59-a0d2-2135ae34da9f" providerId="AD" clId="Web-{0D9B0379-1584-F5FE-E74A-6AA97E7F8D1F}" dt="2021-10-16T13:16:49.381" v="17" actId="1076"/>
          <ac:spMkLst>
            <pc:docMk/>
            <pc:sldMk cId="2673126077" sldId="285"/>
            <ac:spMk id="9" creationId="{457D7B1F-B6EE-457A-85E5-9DFD4A64A5A4}"/>
          </ac:spMkLst>
        </pc:spChg>
        <pc:picChg chg="mod">
          <ac:chgData name="La Tuan Dat 20215338" userId="S::dat.lt215338@sis.hust.edu.vn::f6df4b79-1dd1-4d59-a0d2-2135ae34da9f" providerId="AD" clId="Web-{0D9B0379-1584-F5FE-E74A-6AA97E7F8D1F}" dt="2021-10-16T13:16:44.443" v="16" actId="14100"/>
          <ac:picMkLst>
            <pc:docMk/>
            <pc:sldMk cId="2673126077" sldId="285"/>
            <ac:picMk id="3" creationId="{55371A98-FFD3-48CC-AE07-484E4132E5AF}"/>
          </ac:picMkLst>
        </pc:picChg>
        <pc:picChg chg="mod">
          <ac:chgData name="La Tuan Dat 20215338" userId="S::dat.lt215338@sis.hust.edu.vn::f6df4b79-1dd1-4d59-a0d2-2135ae34da9f" providerId="AD" clId="Web-{0D9B0379-1584-F5FE-E74A-6AA97E7F8D1F}" dt="2021-10-16T13:16:40.037" v="15" actId="14100"/>
          <ac:picMkLst>
            <pc:docMk/>
            <pc:sldMk cId="2673126077" sldId="285"/>
            <ac:picMk id="4" creationId="{2C024980-44A3-4F12-B593-78123BC489B8}"/>
          </ac:picMkLst>
        </pc:picChg>
      </pc:sldChg>
    </pc:docChg>
  </pc:docChgLst>
  <pc:docChgLst>
    <pc:chgData name="Ngo Minh Duc 20215196" userId="S::duc.nm215196@sis.hust.edu.vn::e3cc485f-922d-4e40-8508-57653c034f65" providerId="AD" clId="Web-{A3C7B497-B6AE-87E4-7AFF-25D56424F1F2}"/>
    <pc:docChg chg="modSld">
      <pc:chgData name="Ngo Minh Duc 20215196" userId="S::duc.nm215196@sis.hust.edu.vn::e3cc485f-922d-4e40-8508-57653c034f65" providerId="AD" clId="Web-{A3C7B497-B6AE-87E4-7AFF-25D56424F1F2}" dt="2021-10-15T16:02:27.201" v="4" actId="20577"/>
      <pc:docMkLst>
        <pc:docMk/>
      </pc:docMkLst>
      <pc:sldChg chg="modSp">
        <pc:chgData name="Ngo Minh Duc 20215196" userId="S::duc.nm215196@sis.hust.edu.vn::e3cc485f-922d-4e40-8508-57653c034f65" providerId="AD" clId="Web-{A3C7B497-B6AE-87E4-7AFF-25D56424F1F2}" dt="2021-10-15T16:02:27.201" v="4" actId="20577"/>
        <pc:sldMkLst>
          <pc:docMk/>
          <pc:sldMk cId="1446677052" sldId="259"/>
        </pc:sldMkLst>
        <pc:spChg chg="mod">
          <ac:chgData name="Ngo Minh Duc 20215196" userId="S::duc.nm215196@sis.hust.edu.vn::e3cc485f-922d-4e40-8508-57653c034f65" providerId="AD" clId="Web-{A3C7B497-B6AE-87E4-7AFF-25D56424F1F2}" dt="2021-10-15T16:02:27.201" v="4" actId="20577"/>
          <ac:spMkLst>
            <pc:docMk/>
            <pc:sldMk cId="1446677052" sldId="259"/>
            <ac:spMk id="5" creationId="{D1BE14B2-A13D-4CC5-AE6D-5746651EC306}"/>
          </ac:spMkLst>
        </pc:spChg>
      </pc:sldChg>
    </pc:docChg>
  </pc:docChgLst>
  <pc:docChgLst>
    <pc:chgData name="La Tuan Dat 20215338" userId="S::dat.lt215338@sis.hust.edu.vn::f6df4b79-1dd1-4d59-a0d2-2135ae34da9f" providerId="AD" clId="Web-{C6502084-33B4-74BD-54A3-56113657A0E8}"/>
    <pc:docChg chg="delSld modSld">
      <pc:chgData name="La Tuan Dat 20215338" userId="S::dat.lt215338@sis.hust.edu.vn::f6df4b79-1dd1-4d59-a0d2-2135ae34da9f" providerId="AD" clId="Web-{C6502084-33B4-74BD-54A3-56113657A0E8}" dt="2021-10-11T04:31:43.601" v="147" actId="1076"/>
      <pc:docMkLst>
        <pc:docMk/>
      </pc:docMkLst>
      <pc:sldChg chg="addSp delSp modSp">
        <pc:chgData name="La Tuan Dat 20215338" userId="S::dat.lt215338@sis.hust.edu.vn::f6df4b79-1dd1-4d59-a0d2-2135ae34da9f" providerId="AD" clId="Web-{C6502084-33B4-74BD-54A3-56113657A0E8}" dt="2021-10-11T04:31:43.601" v="147" actId="1076"/>
        <pc:sldMkLst>
          <pc:docMk/>
          <pc:sldMk cId="1218071584" sldId="258"/>
        </pc:sldMkLst>
        <pc:spChg chg="add mod">
          <ac:chgData name="La Tuan Dat 20215338" userId="S::dat.lt215338@sis.hust.edu.vn::f6df4b79-1dd1-4d59-a0d2-2135ae34da9f" providerId="AD" clId="Web-{C6502084-33B4-74BD-54A3-56113657A0E8}" dt="2021-10-11T04:03:18.894" v="109" actId="20577"/>
          <ac:spMkLst>
            <pc:docMk/>
            <pc:sldMk cId="1218071584" sldId="258"/>
            <ac:spMk id="80" creationId="{55AA477A-4A12-43CE-906D-83BBCF135094}"/>
          </ac:spMkLst>
        </pc:spChg>
        <pc:spChg chg="add mod">
          <ac:chgData name="La Tuan Dat 20215338" userId="S::dat.lt215338@sis.hust.edu.vn::f6df4b79-1dd1-4d59-a0d2-2135ae34da9f" providerId="AD" clId="Web-{C6502084-33B4-74BD-54A3-56113657A0E8}" dt="2021-10-11T04:31:43.601" v="147" actId="1076"/>
          <ac:spMkLst>
            <pc:docMk/>
            <pc:sldMk cId="1218071584" sldId="258"/>
            <ac:spMk id="81" creationId="{D92EFCFE-AA67-4699-B15C-4138CA50A605}"/>
          </ac:spMkLst>
        </pc:spChg>
        <pc:spChg chg="add mod">
          <ac:chgData name="La Tuan Dat 20215338" userId="S::dat.lt215338@sis.hust.edu.vn::f6df4b79-1dd1-4d59-a0d2-2135ae34da9f" providerId="AD" clId="Web-{C6502084-33B4-74BD-54A3-56113657A0E8}" dt="2021-10-11T04:31:41.054" v="146" actId="1076"/>
          <ac:spMkLst>
            <pc:docMk/>
            <pc:sldMk cId="1218071584" sldId="258"/>
            <ac:spMk id="82" creationId="{81A02B27-20D0-49E2-A5E3-C3E4829D94BC}"/>
          </ac:spMkLst>
        </pc:spChg>
        <pc:graphicFrameChg chg="add del mod modGraphic">
          <ac:chgData name="La Tuan Dat 20215338" userId="S::dat.lt215338@sis.hust.edu.vn::f6df4b79-1dd1-4d59-a0d2-2135ae34da9f" providerId="AD" clId="Web-{C6502084-33B4-74BD-54A3-56113657A0E8}" dt="2021-10-11T03:56:12.697" v="39"/>
          <ac:graphicFrameMkLst>
            <pc:docMk/>
            <pc:sldMk cId="1218071584" sldId="258"/>
            <ac:graphicFrameMk id="2" creationId="{58FD1CDA-AD12-4087-A55E-6B610A392EAF}"/>
          </ac:graphicFrameMkLst>
        </pc:graphicFrameChg>
        <pc:picChg chg="add del mod">
          <ac:chgData name="La Tuan Dat 20215338" userId="S::dat.lt215338@sis.hust.edu.vn::f6df4b79-1dd1-4d59-a0d2-2135ae34da9f" providerId="AD" clId="Web-{C6502084-33B4-74BD-54A3-56113657A0E8}" dt="2021-10-11T04:12:47.301" v="143"/>
          <ac:picMkLst>
            <pc:docMk/>
            <pc:sldMk cId="1218071584" sldId="258"/>
            <ac:picMk id="78" creationId="{B1B4A61E-36A9-47B2-A917-3E10D4298FB7}"/>
          </ac:picMkLst>
        </pc:picChg>
        <pc:picChg chg="add mod">
          <ac:chgData name="La Tuan Dat 20215338" userId="S::dat.lt215338@sis.hust.edu.vn::f6df4b79-1dd1-4d59-a0d2-2135ae34da9f" providerId="AD" clId="Web-{C6502084-33B4-74BD-54A3-56113657A0E8}" dt="2021-10-11T04:12:49.239" v="144" actId="1076"/>
          <ac:picMkLst>
            <pc:docMk/>
            <pc:sldMk cId="1218071584" sldId="258"/>
            <ac:picMk id="79" creationId="{BE182C56-1218-4FAA-A857-0484A060DE3B}"/>
          </ac:picMkLst>
        </pc:picChg>
      </pc:sldChg>
      <pc:sldChg chg="delSp modSp">
        <pc:chgData name="La Tuan Dat 20215338" userId="S::dat.lt215338@sis.hust.edu.vn::f6df4b79-1dd1-4d59-a0d2-2135ae34da9f" providerId="AD" clId="Web-{C6502084-33B4-74BD-54A3-56113657A0E8}" dt="2021-10-11T04:12:43.707" v="142"/>
        <pc:sldMkLst>
          <pc:docMk/>
          <pc:sldMk cId="1446677052" sldId="259"/>
        </pc:sldMkLst>
        <pc:spChg chg="mod">
          <ac:chgData name="La Tuan Dat 20215338" userId="S::dat.lt215338@sis.hust.edu.vn::f6df4b79-1dd1-4d59-a0d2-2135ae34da9f" providerId="AD" clId="Web-{C6502084-33B4-74BD-54A3-56113657A0E8}" dt="2021-10-11T03:32:21.615" v="6" actId="1076"/>
          <ac:spMkLst>
            <pc:docMk/>
            <pc:sldMk cId="1446677052" sldId="259"/>
            <ac:spMk id="2" creationId="{13827E3A-313A-49AC-BDF9-E2E715812AD5}"/>
          </ac:spMkLst>
        </pc:spChg>
        <pc:picChg chg="del">
          <ac:chgData name="La Tuan Dat 20215338" userId="S::dat.lt215338@sis.hust.edu.vn::f6df4b79-1dd1-4d59-a0d2-2135ae34da9f" providerId="AD" clId="Web-{C6502084-33B4-74BD-54A3-56113657A0E8}" dt="2021-10-11T04:12:43.707" v="142"/>
          <ac:picMkLst>
            <pc:docMk/>
            <pc:sldMk cId="1446677052" sldId="259"/>
            <ac:picMk id="7" creationId="{B5C4ABEF-3CB2-4D6F-9605-62B0922A3070}"/>
          </ac:picMkLst>
        </pc:picChg>
      </pc:sldChg>
      <pc:sldChg chg="addSp delSp modSp del mod modShow">
        <pc:chgData name="La Tuan Dat 20215338" userId="S::dat.lt215338@sis.hust.edu.vn::f6df4b79-1dd1-4d59-a0d2-2135ae34da9f" providerId="AD" clId="Web-{C6502084-33B4-74BD-54A3-56113657A0E8}" dt="2021-10-11T03:45:00.127" v="31"/>
        <pc:sldMkLst>
          <pc:docMk/>
          <pc:sldMk cId="298961336" sldId="260"/>
        </pc:sldMkLst>
        <pc:graphicFrameChg chg="add del mod modGraphic">
          <ac:chgData name="La Tuan Dat 20215338" userId="S::dat.lt215338@sis.hust.edu.vn::f6df4b79-1dd1-4d59-a0d2-2135ae34da9f" providerId="AD" clId="Web-{C6502084-33B4-74BD-54A3-56113657A0E8}" dt="2021-10-11T03:39:03.529" v="27"/>
          <ac:graphicFrameMkLst>
            <pc:docMk/>
            <pc:sldMk cId="298961336" sldId="260"/>
            <ac:graphicFrameMk id="2" creationId="{7FD37C1B-EE85-4FC5-8028-FB979FE8B568}"/>
          </ac:graphicFrameMkLst>
        </pc:graphicFrameChg>
        <pc:inkChg chg="add">
          <ac:chgData name="La Tuan Dat 20215338" userId="S::dat.lt215338@sis.hust.edu.vn::f6df4b79-1dd1-4d59-a0d2-2135ae34da9f" providerId="AD" clId="Web-{C6502084-33B4-74BD-54A3-56113657A0E8}" dt="2021-10-11T03:44:13.203" v="28"/>
          <ac:inkMkLst>
            <pc:docMk/>
            <pc:sldMk cId="298961336" sldId="260"/>
            <ac:inkMk id="218" creationId="{2946F049-C1F1-4A82-B9AA-7B29BF8A7364}"/>
          </ac:inkMkLst>
        </pc:inkChg>
        <pc:inkChg chg="add">
          <ac:chgData name="La Tuan Dat 20215338" userId="S::dat.lt215338@sis.hust.edu.vn::f6df4b79-1dd1-4d59-a0d2-2135ae34da9f" providerId="AD" clId="Web-{C6502084-33B4-74BD-54A3-56113657A0E8}" dt="2021-10-11T03:44:13.812" v="29"/>
          <ac:inkMkLst>
            <pc:docMk/>
            <pc:sldMk cId="298961336" sldId="260"/>
            <ac:inkMk id="219" creationId="{945E9E02-7D63-427E-A25D-D665DEC56A9A}"/>
          </ac:inkMkLst>
        </pc:inkChg>
        <pc:inkChg chg="add">
          <ac:chgData name="La Tuan Dat 20215338" userId="S::dat.lt215338@sis.hust.edu.vn::f6df4b79-1dd1-4d59-a0d2-2135ae34da9f" providerId="AD" clId="Web-{C6502084-33B4-74BD-54A3-56113657A0E8}" dt="2021-10-11T03:44:18.859" v="30"/>
          <ac:inkMkLst>
            <pc:docMk/>
            <pc:sldMk cId="298961336" sldId="260"/>
            <ac:inkMk id="220" creationId="{A2CA9074-1319-49F8-838E-431ECE80D59E}"/>
          </ac:inkMkLst>
        </pc:inkChg>
      </pc:sldChg>
      <pc:sldChg chg="del">
        <pc:chgData name="La Tuan Dat 20215338" userId="S::dat.lt215338@sis.hust.edu.vn::f6df4b79-1dd1-4d59-a0d2-2135ae34da9f" providerId="AD" clId="Web-{C6502084-33B4-74BD-54A3-56113657A0E8}" dt="2021-10-11T03:54:50.052" v="32"/>
        <pc:sldMkLst>
          <pc:docMk/>
          <pc:sldMk cId="1741522292" sldId="261"/>
        </pc:sldMkLst>
      </pc:sldChg>
      <pc:sldChg chg="del">
        <pc:chgData name="La Tuan Dat 20215338" userId="S::dat.lt215338@sis.hust.edu.vn::f6df4b79-1dd1-4d59-a0d2-2135ae34da9f" providerId="AD" clId="Web-{C6502084-33B4-74BD-54A3-56113657A0E8}" dt="2021-10-11T03:54:52.849" v="33"/>
        <pc:sldMkLst>
          <pc:docMk/>
          <pc:sldMk cId="1198600533" sldId="262"/>
        </pc:sldMkLst>
      </pc:sldChg>
    </pc:docChg>
  </pc:docChgLst>
  <pc:docChgLst>
    <pc:chgData name="La Tuan Dat 20215338" userId="S::dat.lt215338@sis.hust.edu.vn::f6df4b79-1dd1-4d59-a0d2-2135ae34da9f" providerId="AD" clId="Web-{5F06D168-C166-BC81-F9DF-19DABE7DD3FE}"/>
    <pc:docChg chg="addSld delSld modSld addMainMaster">
      <pc:chgData name="La Tuan Dat 20215338" userId="S::dat.lt215338@sis.hust.edu.vn::f6df4b79-1dd1-4d59-a0d2-2135ae34da9f" providerId="AD" clId="Web-{5F06D168-C166-BC81-F9DF-19DABE7DD3FE}" dt="2021-10-06T07:31:39.732" v="23"/>
      <pc:docMkLst>
        <pc:docMk/>
      </pc:docMkLst>
      <pc:sldChg chg="del">
        <pc:chgData name="La Tuan Dat 20215338" userId="S::dat.lt215338@sis.hust.edu.vn::f6df4b79-1dd1-4d59-a0d2-2135ae34da9f" providerId="AD" clId="Web-{5F06D168-C166-BC81-F9DF-19DABE7DD3FE}" dt="2021-10-06T07:28:24.458" v="1"/>
        <pc:sldMkLst>
          <pc:docMk/>
          <pc:sldMk cId="109857222" sldId="256"/>
        </pc:sldMkLst>
      </pc:sldChg>
      <pc:sldChg chg="addSp modSp add del mod modClrScheme chgLayout">
        <pc:chgData name="La Tuan Dat 20215338" userId="S::dat.lt215338@sis.hust.edu.vn::f6df4b79-1dd1-4d59-a0d2-2135ae34da9f" providerId="AD" clId="Web-{5F06D168-C166-BC81-F9DF-19DABE7DD3FE}" dt="2021-10-06T07:31:38.165" v="20"/>
        <pc:sldMkLst>
          <pc:docMk/>
          <pc:sldMk cId="557297310" sldId="257"/>
        </pc:sldMkLst>
        <pc:spChg chg="add mod">
          <ac:chgData name="La Tuan Dat 20215338" userId="S::dat.lt215338@sis.hust.edu.vn::f6df4b79-1dd1-4d59-a0d2-2135ae34da9f" providerId="AD" clId="Web-{5F06D168-C166-BC81-F9DF-19DABE7DD3FE}" dt="2021-10-06T07:29:16.990" v="5"/>
          <ac:spMkLst>
            <pc:docMk/>
            <pc:sldMk cId="557297310" sldId="257"/>
            <ac:spMk id="2" creationId="{D10A5327-5565-425F-BCD7-E45CE1B9CBAD}"/>
          </ac:spMkLst>
        </pc:spChg>
        <pc:spChg chg="add mod">
          <ac:chgData name="La Tuan Dat 20215338" userId="S::dat.lt215338@sis.hust.edu.vn::f6df4b79-1dd1-4d59-a0d2-2135ae34da9f" providerId="AD" clId="Web-{5F06D168-C166-BC81-F9DF-19DABE7DD3FE}" dt="2021-10-06T07:29:16.990" v="5"/>
          <ac:spMkLst>
            <pc:docMk/>
            <pc:sldMk cId="557297310" sldId="257"/>
            <ac:spMk id="3" creationId="{6C802688-0493-45DD-BD96-788D6E3598FC}"/>
          </ac:spMkLst>
        </pc:spChg>
        <pc:spChg chg="add mod">
          <ac:chgData name="La Tuan Dat 20215338" userId="S::dat.lt215338@sis.hust.edu.vn::f6df4b79-1dd1-4d59-a0d2-2135ae34da9f" providerId="AD" clId="Web-{5F06D168-C166-BC81-F9DF-19DABE7DD3FE}" dt="2021-10-06T07:29:16.990" v="5"/>
          <ac:spMkLst>
            <pc:docMk/>
            <pc:sldMk cId="557297310" sldId="257"/>
            <ac:spMk id="4" creationId="{8B6573B3-88B4-4458-8A85-FB71EB37C0E7}"/>
          </ac:spMkLst>
        </pc:spChg>
        <pc:spChg chg="add mod">
          <ac:chgData name="La Tuan Dat 20215338" userId="S::dat.lt215338@sis.hust.edu.vn::f6df4b79-1dd1-4d59-a0d2-2135ae34da9f" providerId="AD" clId="Web-{5F06D168-C166-BC81-F9DF-19DABE7DD3FE}" dt="2021-10-06T07:29:16.990" v="5"/>
          <ac:spMkLst>
            <pc:docMk/>
            <pc:sldMk cId="557297310" sldId="257"/>
            <ac:spMk id="5" creationId="{271CE729-6C2E-482A-97B2-4E9DDE90B578}"/>
          </ac:spMkLst>
        </pc:spChg>
        <pc:spChg chg="add mod">
          <ac:chgData name="La Tuan Dat 20215338" userId="S::dat.lt215338@sis.hust.edu.vn::f6df4b79-1dd1-4d59-a0d2-2135ae34da9f" providerId="AD" clId="Web-{5F06D168-C166-BC81-F9DF-19DABE7DD3FE}" dt="2021-10-06T07:29:16.990" v="5"/>
          <ac:spMkLst>
            <pc:docMk/>
            <pc:sldMk cId="557297310" sldId="257"/>
            <ac:spMk id="6" creationId="{8A5D65C4-EDF5-442C-86DA-08FDD0FCB35C}"/>
          </ac:spMkLst>
        </pc:spChg>
      </pc:sldChg>
      <pc:sldChg chg="add">
        <pc:chgData name="La Tuan Dat 20215338" userId="S::dat.lt215338@sis.hust.edu.vn::f6df4b79-1dd1-4d59-a0d2-2135ae34da9f" providerId="AD" clId="Web-{5F06D168-C166-BC81-F9DF-19DABE7DD3FE}" dt="2021-10-06T07:28:26.271" v="2"/>
        <pc:sldMkLst>
          <pc:docMk/>
          <pc:sldMk cId="1218071584" sldId="258"/>
        </pc:sldMkLst>
      </pc:sldChg>
      <pc:sldChg chg="add">
        <pc:chgData name="La Tuan Dat 20215338" userId="S::dat.lt215338@sis.hust.edu.vn::f6df4b79-1dd1-4d59-a0d2-2135ae34da9f" providerId="AD" clId="Web-{5F06D168-C166-BC81-F9DF-19DABE7DD3FE}" dt="2021-10-06T07:28:47.552" v="3"/>
        <pc:sldMkLst>
          <pc:docMk/>
          <pc:sldMk cId="1446677052" sldId="259"/>
        </pc:sldMkLst>
      </pc:sldChg>
      <pc:sldChg chg="addSp add del">
        <pc:chgData name="La Tuan Dat 20215338" userId="S::dat.lt215338@sis.hust.edu.vn::f6df4b79-1dd1-4d59-a0d2-2135ae34da9f" providerId="AD" clId="Web-{5F06D168-C166-BC81-F9DF-19DABE7DD3FE}" dt="2021-10-06T07:31:39.056" v="21"/>
        <pc:sldMkLst>
          <pc:docMk/>
          <pc:sldMk cId="3037809560" sldId="260"/>
        </pc:sldMkLst>
        <pc:spChg chg="add">
          <ac:chgData name="La Tuan Dat 20215338" userId="S::dat.lt215338@sis.hust.edu.vn::f6df4b79-1dd1-4d59-a0d2-2135ae34da9f" providerId="AD" clId="Web-{5F06D168-C166-BC81-F9DF-19DABE7DD3FE}" dt="2021-10-06T07:29:38.585" v="6"/>
          <ac:spMkLst>
            <pc:docMk/>
            <pc:sldMk cId="3037809560" sldId="260"/>
            <ac:spMk id="2" creationId="{452BE2F5-76DC-4A60-BC0A-7B1ED5B68773}"/>
          </ac:spMkLst>
        </pc:spChg>
      </pc:sldChg>
      <pc:sldChg chg="add del mod modShow">
        <pc:chgData name="La Tuan Dat 20215338" userId="S::dat.lt215338@sis.hust.edu.vn::f6df4b79-1dd1-4d59-a0d2-2135ae34da9f" providerId="AD" clId="Web-{5F06D168-C166-BC81-F9DF-19DABE7DD3FE}" dt="2021-10-06T07:31:39.368" v="22"/>
        <pc:sldMkLst>
          <pc:docMk/>
          <pc:sldMk cId="2619325141" sldId="261"/>
        </pc:sldMkLst>
      </pc:sldChg>
      <pc:sldChg chg="addSp modSp add del">
        <pc:chgData name="La Tuan Dat 20215338" userId="S::dat.lt215338@sis.hust.edu.vn::f6df4b79-1dd1-4d59-a0d2-2135ae34da9f" providerId="AD" clId="Web-{5F06D168-C166-BC81-F9DF-19DABE7DD3FE}" dt="2021-10-06T07:31:39.732" v="23"/>
        <pc:sldMkLst>
          <pc:docMk/>
          <pc:sldMk cId="2783742204" sldId="262"/>
        </pc:sldMkLst>
        <pc:spChg chg="add mod">
          <ac:chgData name="La Tuan Dat 20215338" userId="S::dat.lt215338@sis.hust.edu.vn::f6df4b79-1dd1-4d59-a0d2-2135ae34da9f" providerId="AD" clId="Web-{5F06D168-C166-BC81-F9DF-19DABE7DD3FE}" dt="2021-10-06T07:31:33.181" v="19" actId="20577"/>
          <ac:spMkLst>
            <pc:docMk/>
            <pc:sldMk cId="2783742204" sldId="262"/>
            <ac:spMk id="2" creationId="{6200E7DF-08A2-4DDD-8178-D357C35D0C77}"/>
          </ac:spMkLst>
        </pc:spChg>
      </pc:sldChg>
      <pc:sldMasterChg chg="add addSldLayout">
        <pc:chgData name="La Tuan Dat 20215338" userId="S::dat.lt215338@sis.hust.edu.vn::f6df4b79-1dd1-4d59-a0d2-2135ae34da9f" providerId="AD" clId="Web-{5F06D168-C166-BC81-F9DF-19DABE7DD3FE}" dt="2021-10-06T07:28:20.817" v="0"/>
        <pc:sldMasterMkLst>
          <pc:docMk/>
          <pc:sldMasterMk cId="2672871687" sldId="2147483782"/>
        </pc:sldMasterMkLst>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1195684058" sldId="2147483783"/>
          </pc:sldLayoutMkLst>
        </pc:sldLayoutChg>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1524150463" sldId="2147483784"/>
          </pc:sldLayoutMkLst>
        </pc:sldLayoutChg>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1312638555" sldId="2147483785"/>
          </pc:sldLayoutMkLst>
        </pc:sldLayoutChg>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2231201309" sldId="2147483786"/>
          </pc:sldLayoutMkLst>
        </pc:sldLayoutChg>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2378080085" sldId="2147483787"/>
          </pc:sldLayoutMkLst>
        </pc:sldLayoutChg>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2462705544" sldId="2147483788"/>
          </pc:sldLayoutMkLst>
        </pc:sldLayoutChg>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3489004392" sldId="2147483789"/>
          </pc:sldLayoutMkLst>
        </pc:sldLayoutChg>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3937867026" sldId="2147483790"/>
          </pc:sldLayoutMkLst>
        </pc:sldLayoutChg>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3054667243" sldId="2147483791"/>
          </pc:sldLayoutMkLst>
        </pc:sldLayoutChg>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1577144291" sldId="2147483792"/>
          </pc:sldLayoutMkLst>
        </pc:sldLayoutChg>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302999184" sldId="2147483793"/>
          </pc:sldLayoutMkLst>
        </pc:sldLayoutChg>
        <pc:sldLayoutChg chg="add">
          <pc:chgData name="La Tuan Dat 20215338" userId="S::dat.lt215338@sis.hust.edu.vn::f6df4b79-1dd1-4d59-a0d2-2135ae34da9f" providerId="AD" clId="Web-{5F06D168-C166-BC81-F9DF-19DABE7DD3FE}" dt="2021-10-06T07:28:20.817" v="0"/>
          <pc:sldLayoutMkLst>
            <pc:docMk/>
            <pc:sldMasterMk cId="2672871687" sldId="2147483782"/>
            <pc:sldLayoutMk cId="486533415" sldId="2147483794"/>
          </pc:sldLayoutMkLst>
        </pc:sldLayoutChg>
      </pc:sldMasterChg>
    </pc:docChg>
  </pc:docChgLst>
  <pc:docChgLst>
    <pc:chgData name="Ngo Minh Duc 20215196" userId="S::duc.nm215196@sis.hust.edu.vn::e3cc485f-922d-4e40-8508-57653c034f65" providerId="AD" clId="Web-{1AC44B58-3C79-F2D8-E7CB-6A011915D3CF}"/>
    <pc:docChg chg="modSld">
      <pc:chgData name="Ngo Minh Duc 20215196" userId="S::duc.nm215196@sis.hust.edu.vn::e3cc485f-922d-4e40-8508-57653c034f65" providerId="AD" clId="Web-{1AC44B58-3C79-F2D8-E7CB-6A011915D3CF}" dt="2021-10-14T09:53:44.098" v="0"/>
      <pc:docMkLst>
        <pc:docMk/>
      </pc:docMkLst>
      <pc:sldChg chg="delSp">
        <pc:chgData name="Ngo Minh Duc 20215196" userId="S::duc.nm215196@sis.hust.edu.vn::e3cc485f-922d-4e40-8508-57653c034f65" providerId="AD" clId="Web-{1AC44B58-3C79-F2D8-E7CB-6A011915D3CF}" dt="2021-10-14T09:53:44.098" v="0"/>
        <pc:sldMkLst>
          <pc:docMk/>
          <pc:sldMk cId="1137505221" sldId="307"/>
        </pc:sldMkLst>
        <pc:spChg chg="del">
          <ac:chgData name="Ngo Minh Duc 20215196" userId="S::duc.nm215196@sis.hust.edu.vn::e3cc485f-922d-4e40-8508-57653c034f65" providerId="AD" clId="Web-{1AC44B58-3C79-F2D8-E7CB-6A011915D3CF}" dt="2021-10-14T09:53:44.098" v="0"/>
          <ac:spMkLst>
            <pc:docMk/>
            <pc:sldMk cId="1137505221" sldId="307"/>
            <ac:spMk id="2" creationId="{793B165A-935D-4CFE-81AD-27E617156100}"/>
          </ac:spMkLst>
        </pc:spChg>
      </pc:sldChg>
    </pc:docChg>
  </pc:docChgLst>
  <pc:docChgLst>
    <pc:chgData name="La Tuan Dat 20215338" userId="S::dat.lt215338@sis.hust.edu.vn::f6df4b79-1dd1-4d59-a0d2-2135ae34da9f" providerId="AD" clId="Web-{61CE4A57-AAE9-0753-AD9C-959136383703}"/>
    <pc:docChg chg="modSld">
      <pc:chgData name="La Tuan Dat 20215338" userId="S::dat.lt215338@sis.hust.edu.vn::f6df4b79-1dd1-4d59-a0d2-2135ae34da9f" providerId="AD" clId="Web-{61CE4A57-AAE9-0753-AD9C-959136383703}" dt="2021-10-13T08:16:37.028" v="20"/>
      <pc:docMkLst>
        <pc:docMk/>
      </pc:docMkLst>
      <pc:sldChg chg="modAnim">
        <pc:chgData name="La Tuan Dat 20215338" userId="S::dat.lt215338@sis.hust.edu.vn::f6df4b79-1dd1-4d59-a0d2-2135ae34da9f" providerId="AD" clId="Web-{61CE4A57-AAE9-0753-AD9C-959136383703}" dt="2021-10-13T08:16:37.028" v="20"/>
        <pc:sldMkLst>
          <pc:docMk/>
          <pc:sldMk cId="1446677052" sldId="259"/>
        </pc:sldMkLst>
      </pc:sldChg>
      <pc:sldChg chg="modSp">
        <pc:chgData name="La Tuan Dat 20215338" userId="S::dat.lt215338@sis.hust.edu.vn::f6df4b79-1dd1-4d59-a0d2-2135ae34da9f" providerId="AD" clId="Web-{61CE4A57-AAE9-0753-AD9C-959136383703}" dt="2021-10-13T07:58:23.005" v="11" actId="20577"/>
        <pc:sldMkLst>
          <pc:docMk/>
          <pc:sldMk cId="2918876352" sldId="278"/>
        </pc:sldMkLst>
        <pc:spChg chg="mod">
          <ac:chgData name="La Tuan Dat 20215338" userId="S::dat.lt215338@sis.hust.edu.vn::f6df4b79-1dd1-4d59-a0d2-2135ae34da9f" providerId="AD" clId="Web-{61CE4A57-AAE9-0753-AD9C-959136383703}" dt="2021-10-13T07:57:03.800" v="1" actId="20577"/>
          <ac:spMkLst>
            <pc:docMk/>
            <pc:sldMk cId="2918876352" sldId="278"/>
            <ac:spMk id="2" creationId="{793B165A-935D-4CFE-81AD-27E617156100}"/>
          </ac:spMkLst>
        </pc:spChg>
        <pc:spChg chg="mod">
          <ac:chgData name="La Tuan Dat 20215338" userId="S::dat.lt215338@sis.hust.edu.vn::f6df4b79-1dd1-4d59-a0d2-2135ae34da9f" providerId="AD" clId="Web-{61CE4A57-AAE9-0753-AD9C-959136383703}" dt="2021-10-13T07:58:23.005" v="11" actId="20577"/>
          <ac:spMkLst>
            <pc:docMk/>
            <pc:sldMk cId="2918876352" sldId="278"/>
            <ac:spMk id="3" creationId="{B6AB462A-F59E-4646-B922-2829196AD539}"/>
          </ac:spMkLst>
        </pc:spChg>
      </pc:sldChg>
    </pc:docChg>
  </pc:docChgLst>
  <pc:docChgLst>
    <pc:chgData name="La Tuan Dat 20215338" userId="S::dat.lt215338@sis.hust.edu.vn::f6df4b79-1dd1-4d59-a0d2-2135ae34da9f" providerId="AD" clId="Web-{E2DC53C6-0FD1-A449-8FBF-453E2484DC05}"/>
    <pc:docChg chg="modSld">
      <pc:chgData name="La Tuan Dat 20215338" userId="S::dat.lt215338@sis.hust.edu.vn::f6df4b79-1dd1-4d59-a0d2-2135ae34da9f" providerId="AD" clId="Web-{E2DC53C6-0FD1-A449-8FBF-453E2484DC05}" dt="2021-10-06T07:46:03.621" v="191" actId="20577"/>
      <pc:docMkLst>
        <pc:docMk/>
      </pc:docMkLst>
      <pc:sldChg chg="addSp delSp modSp">
        <pc:chgData name="La Tuan Dat 20215338" userId="S::dat.lt215338@sis.hust.edu.vn::f6df4b79-1dd1-4d59-a0d2-2135ae34da9f" providerId="AD" clId="Web-{E2DC53C6-0FD1-A449-8FBF-453E2484DC05}" dt="2021-10-06T07:46:03.621" v="191" actId="20577"/>
        <pc:sldMkLst>
          <pc:docMk/>
          <pc:sldMk cId="1446677052" sldId="259"/>
        </pc:sldMkLst>
        <pc:spChg chg="add del mod">
          <ac:chgData name="La Tuan Dat 20215338" userId="S::dat.lt215338@sis.hust.edu.vn::f6df4b79-1dd1-4d59-a0d2-2135ae34da9f" providerId="AD" clId="Web-{E2DC53C6-0FD1-A449-8FBF-453E2484DC05}" dt="2021-10-06T07:34:47.077" v="25"/>
          <ac:spMkLst>
            <pc:docMk/>
            <pc:sldMk cId="1446677052" sldId="259"/>
            <ac:spMk id="2" creationId="{CC4FB4E4-32F3-4912-BB20-1D8737F578E9}"/>
          </ac:spMkLst>
        </pc:spChg>
        <pc:spChg chg="add mod">
          <ac:chgData name="La Tuan Dat 20215338" userId="S::dat.lt215338@sis.hust.edu.vn::f6df4b79-1dd1-4d59-a0d2-2135ae34da9f" providerId="AD" clId="Web-{E2DC53C6-0FD1-A449-8FBF-453E2484DC05}" dt="2021-10-06T07:42:23.429" v="122" actId="20577"/>
          <ac:spMkLst>
            <pc:docMk/>
            <pc:sldMk cId="1446677052" sldId="259"/>
            <ac:spMk id="3" creationId="{049B05AD-805D-4511-88CA-53DB6C30C6B6}"/>
          </ac:spMkLst>
        </pc:spChg>
        <pc:spChg chg="add del mod">
          <ac:chgData name="La Tuan Dat 20215338" userId="S::dat.lt215338@sis.hust.edu.vn::f6df4b79-1dd1-4d59-a0d2-2135ae34da9f" providerId="AD" clId="Web-{E2DC53C6-0FD1-A449-8FBF-453E2484DC05}" dt="2021-10-06T07:36:08.610" v="43"/>
          <ac:spMkLst>
            <pc:docMk/>
            <pc:sldMk cId="1446677052" sldId="259"/>
            <ac:spMk id="4" creationId="{4EBE8DD2-C075-41C1-8B80-EB32F684873B}"/>
          </ac:spMkLst>
        </pc:spChg>
        <pc:spChg chg="add mod">
          <ac:chgData name="La Tuan Dat 20215338" userId="S::dat.lt215338@sis.hust.edu.vn::f6df4b79-1dd1-4d59-a0d2-2135ae34da9f" providerId="AD" clId="Web-{E2DC53C6-0FD1-A449-8FBF-453E2484DC05}" dt="2021-10-06T07:46:03.621" v="191" actId="20577"/>
          <ac:spMkLst>
            <pc:docMk/>
            <pc:sldMk cId="1446677052" sldId="259"/>
            <ac:spMk id="5" creationId="{D1BE14B2-A13D-4CC5-AE6D-5746651EC306}"/>
          </ac:spMkLst>
        </pc:spChg>
      </pc:sldChg>
    </pc:docChg>
  </pc:docChgLst>
  <pc:docChgLst>
    <pc:chgData name="Ngo Minh Duc 20215196" userId="S::duc.nm215196@sis.hust.edu.vn::e3cc485f-922d-4e40-8508-57653c034f65" providerId="AD" clId="Web-{D5A9BCB2-A330-9F6B-2450-DE75FEA88BB4}"/>
    <pc:docChg chg="modSld">
      <pc:chgData name="Ngo Minh Duc 20215196" userId="S::duc.nm215196@sis.hust.edu.vn::e3cc485f-922d-4e40-8508-57653c034f65" providerId="AD" clId="Web-{D5A9BCB2-A330-9F6B-2450-DE75FEA88BB4}" dt="2021-10-11T09:48:48.010" v="4" actId="14100"/>
      <pc:docMkLst>
        <pc:docMk/>
      </pc:docMkLst>
      <pc:sldChg chg="addSp modSp">
        <pc:chgData name="Ngo Minh Duc 20215196" userId="S::duc.nm215196@sis.hust.edu.vn::e3cc485f-922d-4e40-8508-57653c034f65" providerId="AD" clId="Web-{D5A9BCB2-A330-9F6B-2450-DE75FEA88BB4}" dt="2021-10-11T09:48:48.010" v="4" actId="14100"/>
        <pc:sldMkLst>
          <pc:docMk/>
          <pc:sldMk cId="1954933729" sldId="265"/>
        </pc:sldMkLst>
        <pc:spChg chg="add">
          <ac:chgData name="Ngo Minh Duc 20215196" userId="S::duc.nm215196@sis.hust.edu.vn::e3cc485f-922d-4e40-8508-57653c034f65" providerId="AD" clId="Web-{D5A9BCB2-A330-9F6B-2450-DE75FEA88BB4}" dt="2021-10-11T09:48:17.727" v="0"/>
          <ac:spMkLst>
            <pc:docMk/>
            <pc:sldMk cId="1954933729" sldId="265"/>
            <ac:spMk id="2" creationId="{6B720842-64F4-4DCC-AAAC-A1F8A677FF69}"/>
          </ac:spMkLst>
        </pc:spChg>
        <pc:spChg chg="add mod">
          <ac:chgData name="Ngo Minh Duc 20215196" userId="S::duc.nm215196@sis.hust.edu.vn::e3cc485f-922d-4e40-8508-57653c034f65" providerId="AD" clId="Web-{D5A9BCB2-A330-9F6B-2450-DE75FEA88BB4}" dt="2021-10-11T09:48:48.010" v="4" actId="14100"/>
          <ac:spMkLst>
            <pc:docMk/>
            <pc:sldMk cId="1954933729" sldId="265"/>
            <ac:spMk id="3" creationId="{1EAC89F4-F17E-4E4E-A3C3-FAF642BB3DA2}"/>
          </ac:spMkLst>
        </pc:spChg>
      </pc:sldChg>
    </pc:docChg>
  </pc:docChgLst>
  <pc:docChgLst>
    <pc:chgData name="Ngo Minh Duc 20215196" userId="S::duc.nm215196@sis.hust.edu.vn::e3cc485f-922d-4e40-8508-57653c034f65" providerId="AD" clId="Web-{B7C09F36-F0C2-4758-AEFE-D8FA4B47304F}"/>
    <pc:docChg chg="modSld">
      <pc:chgData name="Ngo Minh Duc 20215196" userId="S::duc.nm215196@sis.hust.edu.vn::e3cc485f-922d-4e40-8508-57653c034f65" providerId="AD" clId="Web-{B7C09F36-F0C2-4758-AEFE-D8FA4B47304F}" dt="2021-10-14T07:09:53.405" v="1" actId="20577"/>
      <pc:docMkLst>
        <pc:docMk/>
      </pc:docMkLst>
      <pc:sldChg chg="modSp">
        <pc:chgData name="Ngo Minh Duc 20215196" userId="S::duc.nm215196@sis.hust.edu.vn::e3cc485f-922d-4e40-8508-57653c034f65" providerId="AD" clId="Web-{B7C09F36-F0C2-4758-AEFE-D8FA4B47304F}" dt="2021-10-14T07:09:53.405" v="1" actId="20577"/>
        <pc:sldMkLst>
          <pc:docMk/>
          <pc:sldMk cId="3399013226" sldId="296"/>
        </pc:sldMkLst>
        <pc:spChg chg="mod">
          <ac:chgData name="Ngo Minh Duc 20215196" userId="S::duc.nm215196@sis.hust.edu.vn::e3cc485f-922d-4e40-8508-57653c034f65" providerId="AD" clId="Web-{B7C09F36-F0C2-4758-AEFE-D8FA4B47304F}" dt="2021-10-14T07:09:53.405" v="1" actId="20577"/>
          <ac:spMkLst>
            <pc:docMk/>
            <pc:sldMk cId="3399013226" sldId="296"/>
            <ac:spMk id="2" creationId="{793B165A-935D-4CFE-81AD-27E617156100}"/>
          </ac:spMkLst>
        </pc:spChg>
      </pc:sldChg>
    </pc:docChg>
  </pc:docChgLst>
  <pc:docChgLst>
    <pc:chgData name="Ngo Minh Duc 20215196" userId="S::duc.nm215196@sis.hust.edu.vn::e3cc485f-922d-4e40-8508-57653c034f65" providerId="AD" clId="Web-{F8245E36-C545-D302-0FDF-9F479BC38411}"/>
    <pc:docChg chg="modSld">
      <pc:chgData name="Ngo Minh Duc 20215196" userId="S::duc.nm215196@sis.hust.edu.vn::e3cc485f-922d-4e40-8508-57653c034f65" providerId="AD" clId="Web-{F8245E36-C545-D302-0FDF-9F479BC38411}" dt="2021-10-11T10:23:41.760" v="44"/>
      <pc:docMkLst>
        <pc:docMk/>
      </pc:docMkLst>
      <pc:sldChg chg="addSp delSp modSp">
        <pc:chgData name="Ngo Minh Duc 20215196" userId="S::duc.nm215196@sis.hust.edu.vn::e3cc485f-922d-4e40-8508-57653c034f65" providerId="AD" clId="Web-{F8245E36-C545-D302-0FDF-9F479BC38411}" dt="2021-10-11T10:23:41.760" v="44"/>
        <pc:sldMkLst>
          <pc:docMk/>
          <pc:sldMk cId="1954933729" sldId="265"/>
        </pc:sldMkLst>
        <pc:spChg chg="del">
          <ac:chgData name="Ngo Minh Duc 20215196" userId="S::duc.nm215196@sis.hust.edu.vn::e3cc485f-922d-4e40-8508-57653c034f65" providerId="AD" clId="Web-{F8245E36-C545-D302-0FDF-9F479BC38411}" dt="2021-10-11T10:23:09.728" v="11"/>
          <ac:spMkLst>
            <pc:docMk/>
            <pc:sldMk cId="1954933729" sldId="265"/>
            <ac:spMk id="2" creationId="{6B720842-64F4-4DCC-AAAC-A1F8A677FF69}"/>
          </ac:spMkLst>
        </pc:spChg>
        <pc:spChg chg="del mod">
          <ac:chgData name="Ngo Minh Duc 20215196" userId="S::duc.nm215196@sis.hust.edu.vn::e3cc485f-922d-4e40-8508-57653c034f65" providerId="AD" clId="Web-{F8245E36-C545-D302-0FDF-9F479BC38411}" dt="2021-10-11T10:22:53.134" v="8"/>
          <ac:spMkLst>
            <pc:docMk/>
            <pc:sldMk cId="1954933729" sldId="265"/>
            <ac:spMk id="3" creationId="{1EAC89F4-F17E-4E4E-A3C3-FAF642BB3DA2}"/>
          </ac:spMkLst>
        </pc:spChg>
        <pc:spChg chg="add del mod">
          <ac:chgData name="Ngo Minh Duc 20215196" userId="S::duc.nm215196@sis.hust.edu.vn::e3cc485f-922d-4e40-8508-57653c034f65" providerId="AD" clId="Web-{F8245E36-C545-D302-0FDF-9F479BC38411}" dt="2021-10-11T10:23:07.853" v="10"/>
          <ac:spMkLst>
            <pc:docMk/>
            <pc:sldMk cId="1954933729" sldId="265"/>
            <ac:spMk id="4" creationId="{532F30C6-B185-4589-A0B1-464B9A3BB5AE}"/>
          </ac:spMkLst>
        </pc:spChg>
        <pc:spChg chg="add del mod">
          <ac:chgData name="Ngo Minh Duc 20215196" userId="S::duc.nm215196@sis.hust.edu.vn::e3cc485f-922d-4e40-8508-57653c034f65" providerId="AD" clId="Web-{F8245E36-C545-D302-0FDF-9F479BC38411}" dt="2021-10-11T10:23:04.291" v="9"/>
          <ac:spMkLst>
            <pc:docMk/>
            <pc:sldMk cId="1954933729" sldId="265"/>
            <ac:spMk id="5" creationId="{8DBA443B-6433-48A4-BF85-9E05D362F5FB}"/>
          </ac:spMkLst>
        </pc:spChg>
        <pc:spChg chg="add del mod">
          <ac:chgData name="Ngo Minh Duc 20215196" userId="S::duc.nm215196@sis.hust.edu.vn::e3cc485f-922d-4e40-8508-57653c034f65" providerId="AD" clId="Web-{F8245E36-C545-D302-0FDF-9F479BC38411}" dt="2021-10-11T10:23:23.010" v="16"/>
          <ac:spMkLst>
            <pc:docMk/>
            <pc:sldMk cId="1954933729" sldId="265"/>
            <ac:spMk id="6" creationId="{7836102B-CFB2-477E-8BE6-674236D6B6BD}"/>
          </ac:spMkLst>
        </pc:spChg>
        <pc:spChg chg="add del">
          <ac:chgData name="Ngo Minh Duc 20215196" userId="S::duc.nm215196@sis.hust.edu.vn::e3cc485f-922d-4e40-8508-57653c034f65" providerId="AD" clId="Web-{F8245E36-C545-D302-0FDF-9F479BC38411}" dt="2021-10-11T10:23:20.885" v="15"/>
          <ac:spMkLst>
            <pc:docMk/>
            <pc:sldMk cId="1954933729" sldId="265"/>
            <ac:spMk id="7" creationId="{420D7142-BAB1-460E-96B8-77A625D5FC24}"/>
          </ac:spMkLst>
        </pc:spChg>
        <pc:spChg chg="add del">
          <ac:chgData name="Ngo Minh Duc 20215196" userId="S::duc.nm215196@sis.hust.edu.vn::e3cc485f-922d-4e40-8508-57653c034f65" providerId="AD" clId="Web-{F8245E36-C545-D302-0FDF-9F479BC38411}" dt="2021-10-11T10:23:17.557" v="14"/>
          <ac:spMkLst>
            <pc:docMk/>
            <pc:sldMk cId="1954933729" sldId="265"/>
            <ac:spMk id="8" creationId="{C54DD3E2-F310-4223-9C4E-CA14EF885865}"/>
          </ac:spMkLst>
        </pc:spChg>
        <pc:spChg chg="add del">
          <ac:chgData name="Ngo Minh Duc 20215196" userId="S::duc.nm215196@sis.hust.edu.vn::e3cc485f-922d-4e40-8508-57653c034f65" providerId="AD" clId="Web-{F8245E36-C545-D302-0FDF-9F479BC38411}" dt="2021-10-11T10:23:41.760" v="44"/>
          <ac:spMkLst>
            <pc:docMk/>
            <pc:sldMk cId="1954933729" sldId="265"/>
            <ac:spMk id="9" creationId="{AF200B9D-25BD-4F75-88AB-71EC2237894E}"/>
          </ac:spMkLst>
        </pc:spChg>
        <pc:spChg chg="add del">
          <ac:chgData name="Ngo Minh Duc 20215196" userId="S::duc.nm215196@sis.hust.edu.vn::e3cc485f-922d-4e40-8508-57653c034f65" providerId="AD" clId="Web-{F8245E36-C545-D302-0FDF-9F479BC38411}" dt="2021-10-11T10:23:37.713" v="43"/>
          <ac:spMkLst>
            <pc:docMk/>
            <pc:sldMk cId="1954933729" sldId="265"/>
            <ac:spMk id="10" creationId="{AF200B9D-25BD-4F75-88AB-71EC2237894E}"/>
          </ac:spMkLst>
        </pc:spChg>
        <pc:spChg chg="add del">
          <ac:chgData name="Ngo Minh Duc 20215196" userId="S::duc.nm215196@sis.hust.edu.vn::e3cc485f-922d-4e40-8508-57653c034f65" providerId="AD" clId="Web-{F8245E36-C545-D302-0FDF-9F479BC38411}" dt="2021-10-11T10:23:37.713" v="42"/>
          <ac:spMkLst>
            <pc:docMk/>
            <pc:sldMk cId="1954933729" sldId="265"/>
            <ac:spMk id="11" creationId="{AF200B9D-25BD-4F75-88AB-71EC2237894E}"/>
          </ac:spMkLst>
        </pc:spChg>
        <pc:spChg chg="add del">
          <ac:chgData name="Ngo Minh Duc 20215196" userId="S::duc.nm215196@sis.hust.edu.vn::e3cc485f-922d-4e40-8508-57653c034f65" providerId="AD" clId="Web-{F8245E36-C545-D302-0FDF-9F479BC38411}" dt="2021-10-11T10:23:37.713" v="41"/>
          <ac:spMkLst>
            <pc:docMk/>
            <pc:sldMk cId="1954933729" sldId="265"/>
            <ac:spMk id="12" creationId="{AF200B9D-25BD-4F75-88AB-71EC2237894E}"/>
          </ac:spMkLst>
        </pc:spChg>
        <pc:spChg chg="add del">
          <ac:chgData name="Ngo Minh Duc 20215196" userId="S::duc.nm215196@sis.hust.edu.vn::e3cc485f-922d-4e40-8508-57653c034f65" providerId="AD" clId="Web-{F8245E36-C545-D302-0FDF-9F479BC38411}" dt="2021-10-11T10:23:37.713" v="40"/>
          <ac:spMkLst>
            <pc:docMk/>
            <pc:sldMk cId="1954933729" sldId="265"/>
            <ac:spMk id="13" creationId="{AF200B9D-25BD-4F75-88AB-71EC2237894E}"/>
          </ac:spMkLst>
        </pc:spChg>
        <pc:spChg chg="add del">
          <ac:chgData name="Ngo Minh Duc 20215196" userId="S::duc.nm215196@sis.hust.edu.vn::e3cc485f-922d-4e40-8508-57653c034f65" providerId="AD" clId="Web-{F8245E36-C545-D302-0FDF-9F479BC38411}" dt="2021-10-11T10:23:37.713" v="39"/>
          <ac:spMkLst>
            <pc:docMk/>
            <pc:sldMk cId="1954933729" sldId="265"/>
            <ac:spMk id="14" creationId="{AF200B9D-25BD-4F75-88AB-71EC2237894E}"/>
          </ac:spMkLst>
        </pc:spChg>
        <pc:spChg chg="add del">
          <ac:chgData name="Ngo Minh Duc 20215196" userId="S::duc.nm215196@sis.hust.edu.vn::e3cc485f-922d-4e40-8508-57653c034f65" providerId="AD" clId="Web-{F8245E36-C545-D302-0FDF-9F479BC38411}" dt="2021-10-11T10:23:37.698" v="38"/>
          <ac:spMkLst>
            <pc:docMk/>
            <pc:sldMk cId="1954933729" sldId="265"/>
            <ac:spMk id="15" creationId="{AF200B9D-25BD-4F75-88AB-71EC2237894E}"/>
          </ac:spMkLst>
        </pc:spChg>
        <pc:spChg chg="add del">
          <ac:chgData name="Ngo Minh Duc 20215196" userId="S::duc.nm215196@sis.hust.edu.vn::e3cc485f-922d-4e40-8508-57653c034f65" providerId="AD" clId="Web-{F8245E36-C545-D302-0FDF-9F479BC38411}" dt="2021-10-11T10:23:37.698" v="37"/>
          <ac:spMkLst>
            <pc:docMk/>
            <pc:sldMk cId="1954933729" sldId="265"/>
            <ac:spMk id="16" creationId="{AF200B9D-25BD-4F75-88AB-71EC2237894E}"/>
          </ac:spMkLst>
        </pc:spChg>
        <pc:spChg chg="add del">
          <ac:chgData name="Ngo Minh Duc 20215196" userId="S::duc.nm215196@sis.hust.edu.vn::e3cc485f-922d-4e40-8508-57653c034f65" providerId="AD" clId="Web-{F8245E36-C545-D302-0FDF-9F479BC38411}" dt="2021-10-11T10:23:37.698" v="36"/>
          <ac:spMkLst>
            <pc:docMk/>
            <pc:sldMk cId="1954933729" sldId="265"/>
            <ac:spMk id="17" creationId="{AF200B9D-25BD-4F75-88AB-71EC2237894E}"/>
          </ac:spMkLst>
        </pc:spChg>
        <pc:spChg chg="add del">
          <ac:chgData name="Ngo Minh Duc 20215196" userId="S::duc.nm215196@sis.hust.edu.vn::e3cc485f-922d-4e40-8508-57653c034f65" providerId="AD" clId="Web-{F8245E36-C545-D302-0FDF-9F479BC38411}" dt="2021-10-11T10:23:34.026" v="35"/>
          <ac:spMkLst>
            <pc:docMk/>
            <pc:sldMk cId="1954933729" sldId="265"/>
            <ac:spMk id="18" creationId="{AF200B9D-25BD-4F75-88AB-71EC2237894E}"/>
          </ac:spMkLst>
        </pc:spChg>
        <pc:spChg chg="add del">
          <ac:chgData name="Ngo Minh Duc 20215196" userId="S::duc.nm215196@sis.hust.edu.vn::e3cc485f-922d-4e40-8508-57653c034f65" providerId="AD" clId="Web-{F8245E36-C545-D302-0FDF-9F479BC38411}" dt="2021-10-11T10:23:33.041" v="34"/>
          <ac:spMkLst>
            <pc:docMk/>
            <pc:sldMk cId="1954933729" sldId="265"/>
            <ac:spMk id="19" creationId="{AF200B9D-25BD-4F75-88AB-71EC2237894E}"/>
          </ac:spMkLst>
        </pc:spChg>
        <pc:spChg chg="add del">
          <ac:chgData name="Ngo Minh Duc 20215196" userId="S::duc.nm215196@sis.hust.edu.vn::e3cc485f-922d-4e40-8508-57653c034f65" providerId="AD" clId="Web-{F8245E36-C545-D302-0FDF-9F479BC38411}" dt="2021-10-11T10:23:32.026" v="33"/>
          <ac:spMkLst>
            <pc:docMk/>
            <pc:sldMk cId="1954933729" sldId="265"/>
            <ac:spMk id="20" creationId="{AF200B9D-25BD-4F75-88AB-71EC2237894E}"/>
          </ac:spMkLst>
        </pc:spChg>
        <pc:spChg chg="add del">
          <ac:chgData name="Ngo Minh Duc 20215196" userId="S::duc.nm215196@sis.hust.edu.vn::e3cc485f-922d-4e40-8508-57653c034f65" providerId="AD" clId="Web-{F8245E36-C545-D302-0FDF-9F479BC38411}" dt="2021-10-11T10:23:31.072" v="32"/>
          <ac:spMkLst>
            <pc:docMk/>
            <pc:sldMk cId="1954933729" sldId="265"/>
            <ac:spMk id="21" creationId="{AF200B9D-25BD-4F75-88AB-71EC2237894E}"/>
          </ac:spMkLst>
        </pc:spChg>
        <pc:spChg chg="add del">
          <ac:chgData name="Ngo Minh Duc 20215196" userId="S::duc.nm215196@sis.hust.edu.vn::e3cc485f-922d-4e40-8508-57653c034f65" providerId="AD" clId="Web-{F8245E36-C545-D302-0FDF-9F479BC38411}" dt="2021-10-11T10:23:29.963" v="31"/>
          <ac:spMkLst>
            <pc:docMk/>
            <pc:sldMk cId="1954933729" sldId="265"/>
            <ac:spMk id="22" creationId="{AF200B9D-25BD-4F75-88AB-71EC2237894E}"/>
          </ac:spMkLst>
        </pc:spChg>
      </pc:sldChg>
      <pc:sldChg chg="addSp">
        <pc:chgData name="Ngo Minh Duc 20215196" userId="S::duc.nm215196@sis.hust.edu.vn::e3cc485f-922d-4e40-8508-57653c034f65" providerId="AD" clId="Web-{F8245E36-C545-D302-0FDF-9F479BC38411}" dt="2021-10-11T10:22:21.993" v="2"/>
        <pc:sldMkLst>
          <pc:docMk/>
          <pc:sldMk cId="1867958450" sldId="266"/>
        </pc:sldMkLst>
        <pc:spChg chg="add">
          <ac:chgData name="Ngo Minh Duc 20215196" userId="S::duc.nm215196@sis.hust.edu.vn::e3cc485f-922d-4e40-8508-57653c034f65" providerId="AD" clId="Web-{F8245E36-C545-D302-0FDF-9F479BC38411}" dt="2021-10-11T10:22:21.993" v="2"/>
          <ac:spMkLst>
            <pc:docMk/>
            <pc:sldMk cId="1867958450" sldId="266"/>
            <ac:spMk id="2" creationId="{F3C024D5-61D3-4371-8D83-B9F7C6F4794F}"/>
          </ac:spMkLst>
        </pc:spChg>
      </pc:sldChg>
    </pc:docChg>
  </pc:docChgLst>
  <pc:docChgLst>
    <pc:chgData name="Ngo Minh Duc 20215196" userId="S::duc.nm215196@sis.hust.edu.vn::e3cc485f-922d-4e40-8508-57653c034f65" providerId="AD" clId="Web-{731B6A06-FA4C-9E95-132E-ECCF9A698B33}"/>
    <pc:docChg chg="modSld sldOrd">
      <pc:chgData name="Ngo Minh Duc 20215196" userId="S::duc.nm215196@sis.hust.edu.vn::e3cc485f-922d-4e40-8508-57653c034f65" providerId="AD" clId="Web-{731B6A06-FA4C-9E95-132E-ECCF9A698B33}" dt="2021-10-13T16:47:22.919" v="53" actId="20577"/>
      <pc:docMkLst>
        <pc:docMk/>
      </pc:docMkLst>
      <pc:sldChg chg="modSp ord">
        <pc:chgData name="Ngo Minh Duc 20215196" userId="S::duc.nm215196@sis.hust.edu.vn::e3cc485f-922d-4e40-8508-57653c034f65" providerId="AD" clId="Web-{731B6A06-FA4C-9E95-132E-ECCF9A698B33}" dt="2021-10-13T16:39:10.553" v="17" actId="20577"/>
        <pc:sldMkLst>
          <pc:docMk/>
          <pc:sldMk cId="805841653" sldId="292"/>
        </pc:sldMkLst>
        <pc:spChg chg="mod">
          <ac:chgData name="Ngo Minh Duc 20215196" userId="S::duc.nm215196@sis.hust.edu.vn::e3cc485f-922d-4e40-8508-57653c034f65" providerId="AD" clId="Web-{731B6A06-FA4C-9E95-132E-ECCF9A698B33}" dt="2021-10-13T16:39:10.553" v="17" actId="20577"/>
          <ac:spMkLst>
            <pc:docMk/>
            <pc:sldMk cId="805841653" sldId="292"/>
            <ac:spMk id="3" creationId="{B6AB462A-F59E-4646-B922-2829196AD539}"/>
          </ac:spMkLst>
        </pc:spChg>
      </pc:sldChg>
      <pc:sldChg chg="modSp">
        <pc:chgData name="Ngo Minh Duc 20215196" userId="S::duc.nm215196@sis.hust.edu.vn::e3cc485f-922d-4e40-8508-57653c034f65" providerId="AD" clId="Web-{731B6A06-FA4C-9E95-132E-ECCF9A698B33}" dt="2021-10-13T16:47:22.919" v="53" actId="20577"/>
        <pc:sldMkLst>
          <pc:docMk/>
          <pc:sldMk cId="3246219305" sldId="293"/>
        </pc:sldMkLst>
        <pc:spChg chg="mod">
          <ac:chgData name="Ngo Minh Duc 20215196" userId="S::duc.nm215196@sis.hust.edu.vn::e3cc485f-922d-4e40-8508-57653c034f65" providerId="AD" clId="Web-{731B6A06-FA4C-9E95-132E-ECCF9A698B33}" dt="2021-10-13T16:47:22.919" v="53" actId="20577"/>
          <ac:spMkLst>
            <pc:docMk/>
            <pc:sldMk cId="3246219305" sldId="293"/>
            <ac:spMk id="3" creationId="{B6AB462A-F59E-4646-B922-2829196AD539}"/>
          </ac:spMkLst>
        </pc:spChg>
      </pc:sldChg>
    </pc:docChg>
  </pc:docChgLst>
  <pc:docChgLst>
    <pc:chgData name="Ngo Minh Duc 20215196" userId="S::duc.nm215196@sis.hust.edu.vn::e3cc485f-922d-4e40-8508-57653c034f65" providerId="AD" clId="Web-{FF94D219-61B2-75E1-D60B-456350D4F1EE}"/>
    <pc:docChg chg="addSld delSld modSld sldOrd modSection">
      <pc:chgData name="Ngo Minh Duc 20215196" userId="S::duc.nm215196@sis.hust.edu.vn::e3cc485f-922d-4e40-8508-57653c034f65" providerId="AD" clId="Web-{FF94D219-61B2-75E1-D60B-456350D4F1EE}" dt="2021-10-13T16:36:01.200" v="261" actId="20577"/>
      <pc:docMkLst>
        <pc:docMk/>
      </pc:docMkLst>
      <pc:sldChg chg="modSp">
        <pc:chgData name="Ngo Minh Duc 20215196" userId="S::duc.nm215196@sis.hust.edu.vn::e3cc485f-922d-4e40-8508-57653c034f65" providerId="AD" clId="Web-{FF94D219-61B2-75E1-D60B-456350D4F1EE}" dt="2021-10-13T14:37:38.009" v="12"/>
        <pc:sldMkLst>
          <pc:docMk/>
          <pc:sldMk cId="384577482" sldId="264"/>
        </pc:sldMkLst>
        <pc:graphicFrameChg chg="modGraphic">
          <ac:chgData name="Ngo Minh Duc 20215196" userId="S::duc.nm215196@sis.hust.edu.vn::e3cc485f-922d-4e40-8508-57653c034f65" providerId="AD" clId="Web-{FF94D219-61B2-75E1-D60B-456350D4F1EE}" dt="2021-10-13T14:37:38.009" v="12"/>
          <ac:graphicFrameMkLst>
            <pc:docMk/>
            <pc:sldMk cId="384577482" sldId="264"/>
            <ac:graphicFrameMk id="2" creationId="{1CBF3605-F8C8-4D81-A72D-A793A84E204A}"/>
          </ac:graphicFrameMkLst>
        </pc:graphicFrameChg>
      </pc:sldChg>
      <pc:sldChg chg="addSp delSp modSp">
        <pc:chgData name="Ngo Minh Duc 20215196" userId="S::duc.nm215196@sis.hust.edu.vn::e3cc485f-922d-4e40-8508-57653c034f65" providerId="AD" clId="Web-{FF94D219-61B2-75E1-D60B-456350D4F1EE}" dt="2021-10-13T15:15:24.855" v="166" actId="20577"/>
        <pc:sldMkLst>
          <pc:docMk/>
          <pc:sldMk cId="2918876352" sldId="278"/>
        </pc:sldMkLst>
        <pc:spChg chg="mod">
          <ac:chgData name="Ngo Minh Duc 20215196" userId="S::duc.nm215196@sis.hust.edu.vn::e3cc485f-922d-4e40-8508-57653c034f65" providerId="AD" clId="Web-{FF94D219-61B2-75E1-D60B-456350D4F1EE}" dt="2021-10-13T14:42:40.982" v="41" actId="20577"/>
          <ac:spMkLst>
            <pc:docMk/>
            <pc:sldMk cId="2918876352" sldId="278"/>
            <ac:spMk id="2" creationId="{793B165A-935D-4CFE-81AD-27E617156100}"/>
          </ac:spMkLst>
        </pc:spChg>
        <pc:spChg chg="mod">
          <ac:chgData name="Ngo Minh Duc 20215196" userId="S::duc.nm215196@sis.hust.edu.vn::e3cc485f-922d-4e40-8508-57653c034f65" providerId="AD" clId="Web-{FF94D219-61B2-75E1-D60B-456350D4F1EE}" dt="2021-10-13T15:15:24.855" v="166" actId="20577"/>
          <ac:spMkLst>
            <pc:docMk/>
            <pc:sldMk cId="2918876352" sldId="278"/>
            <ac:spMk id="3" creationId="{B6AB462A-F59E-4646-B922-2829196AD539}"/>
          </ac:spMkLst>
        </pc:spChg>
        <pc:spChg chg="ord">
          <ac:chgData name="Ngo Minh Duc 20215196" userId="S::duc.nm215196@sis.hust.edu.vn::e3cc485f-922d-4e40-8508-57653c034f65" providerId="AD" clId="Web-{FF94D219-61B2-75E1-D60B-456350D4F1EE}" dt="2021-10-13T14:32:37.958" v="4"/>
          <ac:spMkLst>
            <pc:docMk/>
            <pc:sldMk cId="2918876352" sldId="278"/>
            <ac:spMk id="5" creationId="{BD0E82E9-B6C8-4617-B4F2-86671B49C085}"/>
          </ac:spMkLst>
        </pc:spChg>
        <pc:spChg chg="add del">
          <ac:chgData name="Ngo Minh Duc 20215196" userId="S::duc.nm215196@sis.hust.edu.vn::e3cc485f-922d-4e40-8508-57653c034f65" providerId="AD" clId="Web-{FF94D219-61B2-75E1-D60B-456350D4F1EE}" dt="2021-10-13T14:32:48.583" v="6"/>
          <ac:spMkLst>
            <pc:docMk/>
            <pc:sldMk cId="2918876352" sldId="278"/>
            <ac:spMk id="7" creationId="{26150064-7786-4ACF-8F42-E900F50E8F24}"/>
          </ac:spMkLst>
        </pc:spChg>
        <pc:graphicFrameChg chg="add del mod modGraphic">
          <ac:chgData name="Ngo Minh Duc 20215196" userId="S::duc.nm215196@sis.hust.edu.vn::e3cc485f-922d-4e40-8508-57653c034f65" providerId="AD" clId="Web-{FF94D219-61B2-75E1-D60B-456350D4F1EE}" dt="2021-10-13T14:34:17.959" v="8"/>
          <ac:graphicFrameMkLst>
            <pc:docMk/>
            <pc:sldMk cId="2918876352" sldId="278"/>
            <ac:graphicFrameMk id="8" creationId="{7DA95B67-9748-456C-A933-086457E0A5DF}"/>
          </ac:graphicFrameMkLst>
        </pc:graphicFrameChg>
        <pc:graphicFrameChg chg="add del mod modGraphic">
          <ac:chgData name="Ngo Minh Duc 20215196" userId="S::duc.nm215196@sis.hust.edu.vn::e3cc485f-922d-4e40-8508-57653c034f65" providerId="AD" clId="Web-{FF94D219-61B2-75E1-D60B-456350D4F1EE}" dt="2021-10-13T14:40:30.980" v="27"/>
          <ac:graphicFrameMkLst>
            <pc:docMk/>
            <pc:sldMk cId="2918876352" sldId="278"/>
            <ac:graphicFrameMk id="19" creationId="{29367444-3F93-428A-9C84-C68F2A6065AA}"/>
          </ac:graphicFrameMkLst>
        </pc:graphicFrameChg>
      </pc:sldChg>
      <pc:sldChg chg="del">
        <pc:chgData name="Ngo Minh Duc 20215196" userId="S::duc.nm215196@sis.hust.edu.vn::e3cc485f-922d-4e40-8508-57653c034f65" providerId="AD" clId="Web-{FF94D219-61B2-75E1-D60B-456350D4F1EE}" dt="2021-10-13T15:45:26.155" v="188"/>
        <pc:sldMkLst>
          <pc:docMk/>
          <pc:sldMk cId="1748278653" sldId="279"/>
        </pc:sldMkLst>
      </pc:sldChg>
      <pc:sldChg chg="ord">
        <pc:chgData name="Ngo Minh Duc 20215196" userId="S::duc.nm215196@sis.hust.edu.vn::e3cc485f-922d-4e40-8508-57653c034f65" providerId="AD" clId="Web-{FF94D219-61B2-75E1-D60B-456350D4F1EE}" dt="2021-10-13T16:32:19.241" v="231"/>
        <pc:sldMkLst>
          <pc:docMk/>
          <pc:sldMk cId="2383734366" sldId="280"/>
        </pc:sldMkLst>
      </pc:sldChg>
      <pc:sldChg chg="modSp add replId">
        <pc:chgData name="Ngo Minh Duc 20215196" userId="S::duc.nm215196@sis.hust.edu.vn::e3cc485f-922d-4e40-8508-57653c034f65" providerId="AD" clId="Web-{FF94D219-61B2-75E1-D60B-456350D4F1EE}" dt="2021-10-13T15:16:34.184" v="186" actId="20577"/>
        <pc:sldMkLst>
          <pc:docMk/>
          <pc:sldMk cId="3090010094" sldId="286"/>
        </pc:sldMkLst>
        <pc:spChg chg="mod">
          <ac:chgData name="Ngo Minh Duc 20215196" userId="S::duc.nm215196@sis.hust.edu.vn::e3cc485f-922d-4e40-8508-57653c034f65" providerId="AD" clId="Web-{FF94D219-61B2-75E1-D60B-456350D4F1EE}" dt="2021-10-13T15:16:34.184" v="186" actId="20577"/>
          <ac:spMkLst>
            <pc:docMk/>
            <pc:sldMk cId="3090010094" sldId="286"/>
            <ac:spMk id="3" creationId="{B6AB462A-F59E-4646-B922-2829196AD539}"/>
          </ac:spMkLst>
        </pc:spChg>
      </pc:sldChg>
      <pc:sldChg chg="modSp add replId">
        <pc:chgData name="Ngo Minh Duc 20215196" userId="S::duc.nm215196@sis.hust.edu.vn::e3cc485f-922d-4e40-8508-57653c034f65" providerId="AD" clId="Web-{FF94D219-61B2-75E1-D60B-456350D4F1EE}" dt="2021-10-13T15:13:51.572" v="113" actId="20577"/>
        <pc:sldMkLst>
          <pc:docMk/>
          <pc:sldMk cId="3853332822" sldId="287"/>
        </pc:sldMkLst>
        <pc:spChg chg="mod">
          <ac:chgData name="Ngo Minh Duc 20215196" userId="S::duc.nm215196@sis.hust.edu.vn::e3cc485f-922d-4e40-8508-57653c034f65" providerId="AD" clId="Web-{FF94D219-61B2-75E1-D60B-456350D4F1EE}" dt="2021-10-13T15:13:51.572" v="113" actId="20577"/>
          <ac:spMkLst>
            <pc:docMk/>
            <pc:sldMk cId="3853332822" sldId="287"/>
            <ac:spMk id="3" creationId="{B6AB462A-F59E-4646-B922-2829196AD539}"/>
          </ac:spMkLst>
        </pc:spChg>
      </pc:sldChg>
      <pc:sldChg chg="modSp add replId">
        <pc:chgData name="Ngo Minh Duc 20215196" userId="S::duc.nm215196@sis.hust.edu.vn::e3cc485f-922d-4e40-8508-57653c034f65" providerId="AD" clId="Web-{FF94D219-61B2-75E1-D60B-456350D4F1EE}" dt="2021-10-13T15:46:48.438" v="195" actId="20577"/>
        <pc:sldMkLst>
          <pc:docMk/>
          <pc:sldMk cId="3394538377" sldId="288"/>
        </pc:sldMkLst>
        <pc:spChg chg="mod">
          <ac:chgData name="Ngo Minh Duc 20215196" userId="S::duc.nm215196@sis.hust.edu.vn::e3cc485f-922d-4e40-8508-57653c034f65" providerId="AD" clId="Web-{FF94D219-61B2-75E1-D60B-456350D4F1EE}" dt="2021-10-13T15:46:48.438" v="195" actId="20577"/>
          <ac:spMkLst>
            <pc:docMk/>
            <pc:sldMk cId="3394538377" sldId="288"/>
            <ac:spMk id="3" creationId="{B6AB462A-F59E-4646-B922-2829196AD539}"/>
          </ac:spMkLst>
        </pc:spChg>
      </pc:sldChg>
      <pc:sldChg chg="modSp add replId">
        <pc:chgData name="Ngo Minh Duc 20215196" userId="S::duc.nm215196@sis.hust.edu.vn::e3cc485f-922d-4e40-8508-57653c034f65" providerId="AD" clId="Web-{FF94D219-61B2-75E1-D60B-456350D4F1EE}" dt="2021-10-13T15:47:42.033" v="204" actId="20577"/>
        <pc:sldMkLst>
          <pc:docMk/>
          <pc:sldMk cId="1934255190" sldId="289"/>
        </pc:sldMkLst>
        <pc:spChg chg="mod">
          <ac:chgData name="Ngo Minh Duc 20215196" userId="S::duc.nm215196@sis.hust.edu.vn::e3cc485f-922d-4e40-8508-57653c034f65" providerId="AD" clId="Web-{FF94D219-61B2-75E1-D60B-456350D4F1EE}" dt="2021-10-13T15:47:42.033" v="204" actId="20577"/>
          <ac:spMkLst>
            <pc:docMk/>
            <pc:sldMk cId="1934255190" sldId="289"/>
            <ac:spMk id="3" creationId="{B6AB462A-F59E-4646-B922-2829196AD539}"/>
          </ac:spMkLst>
        </pc:spChg>
      </pc:sldChg>
      <pc:sldChg chg="add del replId">
        <pc:chgData name="Ngo Minh Duc 20215196" userId="S::duc.nm215196@sis.hust.edu.vn::e3cc485f-922d-4e40-8508-57653c034f65" providerId="AD" clId="Web-{FF94D219-61B2-75E1-D60B-456350D4F1EE}" dt="2021-10-13T15:45:52.233" v="191"/>
        <pc:sldMkLst>
          <pc:docMk/>
          <pc:sldMk cId="2062925889" sldId="289"/>
        </pc:sldMkLst>
      </pc:sldChg>
      <pc:sldChg chg="modSp add replId">
        <pc:chgData name="Ngo Minh Duc 20215196" userId="S::duc.nm215196@sis.hust.edu.vn::e3cc485f-922d-4e40-8508-57653c034f65" providerId="AD" clId="Web-{FF94D219-61B2-75E1-D60B-456350D4F1EE}" dt="2021-10-13T16:33:50.822" v="240" actId="20577"/>
        <pc:sldMkLst>
          <pc:docMk/>
          <pc:sldMk cId="4244674041" sldId="290"/>
        </pc:sldMkLst>
        <pc:spChg chg="mod">
          <ac:chgData name="Ngo Minh Duc 20215196" userId="S::duc.nm215196@sis.hust.edu.vn::e3cc485f-922d-4e40-8508-57653c034f65" providerId="AD" clId="Web-{FF94D219-61B2-75E1-D60B-456350D4F1EE}" dt="2021-10-13T16:33:50.822" v="240" actId="20577"/>
          <ac:spMkLst>
            <pc:docMk/>
            <pc:sldMk cId="4244674041" sldId="290"/>
            <ac:spMk id="3" creationId="{B6AB462A-F59E-4646-B922-2829196AD539}"/>
          </ac:spMkLst>
        </pc:spChg>
      </pc:sldChg>
      <pc:sldChg chg="modSp add ord replId">
        <pc:chgData name="Ngo Minh Duc 20215196" userId="S::duc.nm215196@sis.hust.edu.vn::e3cc485f-922d-4e40-8508-57653c034f65" providerId="AD" clId="Web-{FF94D219-61B2-75E1-D60B-456350D4F1EE}" dt="2021-10-13T16:36:01.200" v="261" actId="20577"/>
        <pc:sldMkLst>
          <pc:docMk/>
          <pc:sldMk cId="3084504808" sldId="291"/>
        </pc:sldMkLst>
        <pc:spChg chg="mod">
          <ac:chgData name="Ngo Minh Duc 20215196" userId="S::duc.nm215196@sis.hust.edu.vn::e3cc485f-922d-4e40-8508-57653c034f65" providerId="AD" clId="Web-{FF94D219-61B2-75E1-D60B-456350D4F1EE}" dt="2021-10-13T16:36:01.200" v="261" actId="20577"/>
          <ac:spMkLst>
            <pc:docMk/>
            <pc:sldMk cId="3084504808" sldId="291"/>
            <ac:spMk id="3" creationId="{B6AB462A-F59E-4646-B922-2829196AD539}"/>
          </ac:spMkLst>
        </pc:spChg>
      </pc:sldChg>
      <pc:sldChg chg="add replId">
        <pc:chgData name="Ngo Minh Duc 20215196" userId="S::duc.nm215196@sis.hust.edu.vn::e3cc485f-922d-4e40-8508-57653c034f65" providerId="AD" clId="Web-{FF94D219-61B2-75E1-D60B-456350D4F1EE}" dt="2021-10-13T16:32:28.335" v="233"/>
        <pc:sldMkLst>
          <pc:docMk/>
          <pc:sldMk cId="805841653" sldId="292"/>
        </pc:sldMkLst>
      </pc:sldChg>
      <pc:sldChg chg="add replId">
        <pc:chgData name="Ngo Minh Duc 20215196" userId="S::duc.nm215196@sis.hust.edu.vn::e3cc485f-922d-4e40-8508-57653c034f65" providerId="AD" clId="Web-{FF94D219-61B2-75E1-D60B-456350D4F1EE}" dt="2021-10-13T16:32:28.929" v="234"/>
        <pc:sldMkLst>
          <pc:docMk/>
          <pc:sldMk cId="3246219305" sldId="293"/>
        </pc:sldMkLst>
      </pc:sldChg>
      <pc:sldChg chg="add replId">
        <pc:chgData name="Ngo Minh Duc 20215196" userId="S::duc.nm215196@sis.hust.edu.vn::e3cc485f-922d-4e40-8508-57653c034f65" providerId="AD" clId="Web-{FF94D219-61B2-75E1-D60B-456350D4F1EE}" dt="2021-10-13T16:32:30.257" v="235"/>
        <pc:sldMkLst>
          <pc:docMk/>
          <pc:sldMk cId="1671786332" sldId="294"/>
        </pc:sldMkLst>
      </pc:sldChg>
    </pc:docChg>
  </pc:docChgLst>
  <pc:docChgLst>
    <pc:chgData name="La Tuan Dat 20215338" userId="S::dat.lt215338@sis.hust.edu.vn::f6df4b79-1dd1-4d59-a0d2-2135ae34da9f" providerId="AD" clId="Web-{53C467FD-5CBD-B3D8-52D3-AA97387DB1F5}"/>
    <pc:docChg chg="modSld modMainMaster">
      <pc:chgData name="La Tuan Dat 20215338" userId="S::dat.lt215338@sis.hust.edu.vn::f6df4b79-1dd1-4d59-a0d2-2135ae34da9f" providerId="AD" clId="Web-{53C467FD-5CBD-B3D8-52D3-AA97387DB1F5}" dt="2021-10-11T03:29:53.481" v="211" actId="1076"/>
      <pc:docMkLst>
        <pc:docMk/>
      </pc:docMkLst>
      <pc:sldChg chg="modTransition">
        <pc:chgData name="La Tuan Dat 20215338" userId="S::dat.lt215338@sis.hust.edu.vn::f6df4b79-1dd1-4d59-a0d2-2135ae34da9f" providerId="AD" clId="Web-{53C467FD-5CBD-B3D8-52D3-AA97387DB1F5}" dt="2021-10-11T03:01:47.864" v="185"/>
        <pc:sldMkLst>
          <pc:docMk/>
          <pc:sldMk cId="1218071584" sldId="258"/>
        </pc:sldMkLst>
      </pc:sldChg>
      <pc:sldChg chg="addSp modSp modTransition addAnim modAnim">
        <pc:chgData name="La Tuan Dat 20215338" userId="S::dat.lt215338@sis.hust.edu.vn::f6df4b79-1dd1-4d59-a0d2-2135ae34da9f" providerId="AD" clId="Web-{53C467FD-5CBD-B3D8-52D3-AA97387DB1F5}" dt="2021-10-11T03:29:53.481" v="211" actId="1076"/>
        <pc:sldMkLst>
          <pc:docMk/>
          <pc:sldMk cId="1446677052" sldId="259"/>
        </pc:sldMkLst>
        <pc:spChg chg="add mod">
          <ac:chgData name="La Tuan Dat 20215338" userId="S::dat.lt215338@sis.hust.edu.vn::f6df4b79-1dd1-4d59-a0d2-2135ae34da9f" providerId="AD" clId="Web-{53C467FD-5CBD-B3D8-52D3-AA97387DB1F5}" dt="2021-10-11T02:59:28.315" v="174" actId="20577"/>
          <ac:spMkLst>
            <pc:docMk/>
            <pc:sldMk cId="1446677052" sldId="259"/>
            <ac:spMk id="2" creationId="{13827E3A-313A-49AC-BDF9-E2E715812AD5}"/>
          </ac:spMkLst>
        </pc:spChg>
        <pc:spChg chg="mod">
          <ac:chgData name="La Tuan Dat 20215338" userId="S::dat.lt215338@sis.hust.edu.vn::f6df4b79-1dd1-4d59-a0d2-2135ae34da9f" providerId="AD" clId="Web-{53C467FD-5CBD-B3D8-52D3-AA97387DB1F5}" dt="2021-10-11T02:46:46.992" v="98" actId="20577"/>
          <ac:spMkLst>
            <pc:docMk/>
            <pc:sldMk cId="1446677052" sldId="259"/>
            <ac:spMk id="3" creationId="{049B05AD-805D-4511-88CA-53DB6C30C6B6}"/>
          </ac:spMkLst>
        </pc:spChg>
        <pc:spChg chg="mod">
          <ac:chgData name="La Tuan Dat 20215338" userId="S::dat.lt215338@sis.hust.edu.vn::f6df4b79-1dd1-4d59-a0d2-2135ae34da9f" providerId="AD" clId="Web-{53C467FD-5CBD-B3D8-52D3-AA97387DB1F5}" dt="2021-10-11T02:51:05.761" v="127" actId="20577"/>
          <ac:spMkLst>
            <pc:docMk/>
            <pc:sldMk cId="1446677052" sldId="259"/>
            <ac:spMk id="5" creationId="{D1BE14B2-A13D-4CC5-AE6D-5746651EC306}"/>
          </ac:spMkLst>
        </pc:spChg>
        <pc:picChg chg="add mod">
          <ac:chgData name="La Tuan Dat 20215338" userId="S::dat.lt215338@sis.hust.edu.vn::f6df4b79-1dd1-4d59-a0d2-2135ae34da9f" providerId="AD" clId="Web-{53C467FD-5CBD-B3D8-52D3-AA97387DB1F5}" dt="2021-10-11T03:29:53.481" v="211" actId="1076"/>
          <ac:picMkLst>
            <pc:docMk/>
            <pc:sldMk cId="1446677052" sldId="259"/>
            <ac:picMk id="4" creationId="{526989C8-06E5-432F-B512-D5EC5DFF6FC8}"/>
          </ac:picMkLst>
        </pc:picChg>
        <pc:picChg chg="add mod">
          <ac:chgData name="La Tuan Dat 20215338" userId="S::dat.lt215338@sis.hust.edu.vn::f6df4b79-1dd1-4d59-a0d2-2135ae34da9f" providerId="AD" clId="Web-{53C467FD-5CBD-B3D8-52D3-AA97387DB1F5}" dt="2021-10-11T03:07:02.556" v="198" actId="14100"/>
          <ac:picMkLst>
            <pc:docMk/>
            <pc:sldMk cId="1446677052" sldId="259"/>
            <ac:picMk id="6" creationId="{1C9BC233-C981-46EB-92CF-CD8A3235EA3D}"/>
          </ac:picMkLst>
        </pc:picChg>
        <pc:picChg chg="add mod">
          <ac:chgData name="La Tuan Dat 20215338" userId="S::dat.lt215338@sis.hust.edu.vn::f6df4b79-1dd1-4d59-a0d2-2135ae34da9f" providerId="AD" clId="Web-{53C467FD-5CBD-B3D8-52D3-AA97387DB1F5}" dt="2021-10-11T03:29:51.919" v="210" actId="1076"/>
          <ac:picMkLst>
            <pc:docMk/>
            <pc:sldMk cId="1446677052" sldId="259"/>
            <ac:picMk id="7" creationId="{B5C4ABEF-3CB2-4D6F-9605-62B0922A3070}"/>
          </ac:picMkLst>
        </pc:picChg>
      </pc:sldChg>
      <pc:sldChg chg="modTransition">
        <pc:chgData name="La Tuan Dat 20215338" userId="S::dat.lt215338@sis.hust.edu.vn::f6df4b79-1dd1-4d59-a0d2-2135ae34da9f" providerId="AD" clId="Web-{53C467FD-5CBD-B3D8-52D3-AA97387DB1F5}" dt="2021-10-11T03:01:47.864" v="185"/>
        <pc:sldMkLst>
          <pc:docMk/>
          <pc:sldMk cId="298961336" sldId="260"/>
        </pc:sldMkLst>
      </pc:sldChg>
      <pc:sldChg chg="modTransition">
        <pc:chgData name="La Tuan Dat 20215338" userId="S::dat.lt215338@sis.hust.edu.vn::f6df4b79-1dd1-4d59-a0d2-2135ae34da9f" providerId="AD" clId="Web-{53C467FD-5CBD-B3D8-52D3-AA97387DB1F5}" dt="2021-10-11T03:03:03.740" v="191"/>
        <pc:sldMkLst>
          <pc:docMk/>
          <pc:sldMk cId="1741522292" sldId="261"/>
        </pc:sldMkLst>
      </pc:sldChg>
      <pc:sldChg chg="modTransition">
        <pc:chgData name="La Tuan Dat 20215338" userId="S::dat.lt215338@sis.hust.edu.vn::f6df4b79-1dd1-4d59-a0d2-2135ae34da9f" providerId="AD" clId="Web-{53C467FD-5CBD-B3D8-52D3-AA97387DB1F5}" dt="2021-10-11T03:01:47.864" v="185"/>
        <pc:sldMkLst>
          <pc:docMk/>
          <pc:sldMk cId="1198600533" sldId="262"/>
        </pc:sldMkLst>
      </pc:sldChg>
      <pc:sldMasterChg chg="modTransition modSldLayout">
        <pc:chgData name="La Tuan Dat 20215338" userId="S::dat.lt215338@sis.hust.edu.vn::f6df4b79-1dd1-4d59-a0d2-2135ae34da9f" providerId="AD" clId="Web-{53C467FD-5CBD-B3D8-52D3-AA97387DB1F5}" dt="2021-10-11T03:01:47.864" v="185"/>
        <pc:sldMasterMkLst>
          <pc:docMk/>
          <pc:sldMasterMk cId="2460954070" sldId="2147483660"/>
        </pc:sldMasterMkLst>
        <pc:sldLayoutChg chg="modTransition">
          <pc:chgData name="La Tuan Dat 20215338" userId="S::dat.lt215338@sis.hust.edu.vn::f6df4b79-1dd1-4d59-a0d2-2135ae34da9f" providerId="AD" clId="Web-{53C467FD-5CBD-B3D8-52D3-AA97387DB1F5}" dt="2021-10-11T03:01:47.864" v="185"/>
          <pc:sldLayoutMkLst>
            <pc:docMk/>
            <pc:sldMasterMk cId="2460954070" sldId="2147483660"/>
            <pc:sldLayoutMk cId="2385387890" sldId="2147483661"/>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460954070" sldId="2147483660"/>
            <pc:sldLayoutMk cId="949138452" sldId="2147483662"/>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460954070" sldId="2147483660"/>
            <pc:sldLayoutMk cId="2591524520" sldId="2147483663"/>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460954070" sldId="2147483660"/>
            <pc:sldLayoutMk cId="1203092039" sldId="2147483664"/>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460954070" sldId="2147483660"/>
            <pc:sldLayoutMk cId="3733172339" sldId="2147483665"/>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460954070" sldId="2147483660"/>
            <pc:sldLayoutMk cId="3210312558" sldId="2147483666"/>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460954070" sldId="2147483660"/>
            <pc:sldLayoutMk cId="3146388984" sldId="2147483667"/>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460954070" sldId="2147483660"/>
            <pc:sldLayoutMk cId="3171841454" sldId="2147483668"/>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460954070" sldId="2147483660"/>
            <pc:sldLayoutMk cId="1718958274" sldId="2147483669"/>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460954070" sldId="2147483660"/>
            <pc:sldLayoutMk cId="2202905451" sldId="2147483670"/>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460954070" sldId="2147483660"/>
            <pc:sldLayoutMk cId="3479445657" sldId="2147483671"/>
          </pc:sldLayoutMkLst>
        </pc:sldLayoutChg>
      </pc:sldMasterChg>
      <pc:sldMasterChg chg="modTransition modSldLayout">
        <pc:chgData name="La Tuan Dat 20215338" userId="S::dat.lt215338@sis.hust.edu.vn::f6df4b79-1dd1-4d59-a0d2-2135ae34da9f" providerId="AD" clId="Web-{53C467FD-5CBD-B3D8-52D3-AA97387DB1F5}" dt="2021-10-11T03:01:47.864" v="185"/>
        <pc:sldMasterMkLst>
          <pc:docMk/>
          <pc:sldMasterMk cId="2672871687" sldId="2147483782"/>
        </pc:sldMasterMkLst>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1195684058" sldId="2147483783"/>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1524150463" sldId="2147483784"/>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1312638555" sldId="2147483785"/>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2231201309" sldId="2147483786"/>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2378080085" sldId="2147483787"/>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2462705544" sldId="2147483788"/>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3489004392" sldId="2147483789"/>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3937867026" sldId="2147483790"/>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3054667243" sldId="2147483791"/>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1577144291" sldId="2147483792"/>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302999184" sldId="2147483793"/>
          </pc:sldLayoutMkLst>
        </pc:sldLayoutChg>
        <pc:sldLayoutChg chg="modTransition">
          <pc:chgData name="La Tuan Dat 20215338" userId="S::dat.lt215338@sis.hust.edu.vn::f6df4b79-1dd1-4d59-a0d2-2135ae34da9f" providerId="AD" clId="Web-{53C467FD-5CBD-B3D8-52D3-AA97387DB1F5}" dt="2021-10-11T03:01:47.864" v="185"/>
          <pc:sldLayoutMkLst>
            <pc:docMk/>
            <pc:sldMasterMk cId="2672871687" sldId="2147483782"/>
            <pc:sldLayoutMk cId="486533415" sldId="2147483794"/>
          </pc:sldLayoutMkLst>
        </pc:sldLayoutChg>
      </pc:sldMasterChg>
    </pc:docChg>
  </pc:docChgLst>
  <pc:docChgLst>
    <pc:chgData name="La Tuan Dat 20215338" userId="S::dat.lt215338@sis.hust.edu.vn::f6df4b79-1dd1-4d59-a0d2-2135ae34da9f" providerId="AD" clId="Web-{7430CF70-6334-CE23-AC6B-D813AE0B0619}"/>
    <pc:docChg chg="addSld modSld">
      <pc:chgData name="La Tuan Dat 20215338" userId="S::dat.lt215338@sis.hust.edu.vn::f6df4b79-1dd1-4d59-a0d2-2135ae34da9f" providerId="AD" clId="Web-{7430CF70-6334-CE23-AC6B-D813AE0B0619}" dt="2021-10-10T06:59:15.671" v="4"/>
      <pc:docMkLst>
        <pc:docMk/>
      </pc:docMkLst>
      <pc:sldChg chg="modSp">
        <pc:chgData name="La Tuan Dat 20215338" userId="S::dat.lt215338@sis.hust.edu.vn::f6df4b79-1dd1-4d59-a0d2-2135ae34da9f" providerId="AD" clId="Web-{7430CF70-6334-CE23-AC6B-D813AE0B0619}" dt="2021-10-10T06:58:43.060" v="1" actId="20577"/>
        <pc:sldMkLst>
          <pc:docMk/>
          <pc:sldMk cId="1446677052" sldId="259"/>
        </pc:sldMkLst>
        <pc:spChg chg="mod">
          <ac:chgData name="La Tuan Dat 20215338" userId="S::dat.lt215338@sis.hust.edu.vn::f6df4b79-1dd1-4d59-a0d2-2135ae34da9f" providerId="AD" clId="Web-{7430CF70-6334-CE23-AC6B-D813AE0B0619}" dt="2021-10-10T06:58:43.060" v="1" actId="20577"/>
          <ac:spMkLst>
            <pc:docMk/>
            <pc:sldMk cId="1446677052" sldId="259"/>
            <ac:spMk id="3" creationId="{049B05AD-805D-4511-88CA-53DB6C30C6B6}"/>
          </ac:spMkLst>
        </pc:spChg>
      </pc:sldChg>
      <pc:sldChg chg="new">
        <pc:chgData name="La Tuan Dat 20215338" userId="S::dat.lt215338@sis.hust.edu.vn::f6df4b79-1dd1-4d59-a0d2-2135ae34da9f" providerId="AD" clId="Web-{7430CF70-6334-CE23-AC6B-D813AE0B0619}" dt="2021-10-10T06:59:12.687" v="2"/>
        <pc:sldMkLst>
          <pc:docMk/>
          <pc:sldMk cId="298961336" sldId="260"/>
        </pc:sldMkLst>
      </pc:sldChg>
      <pc:sldChg chg="new">
        <pc:chgData name="La Tuan Dat 20215338" userId="S::dat.lt215338@sis.hust.edu.vn::f6df4b79-1dd1-4d59-a0d2-2135ae34da9f" providerId="AD" clId="Web-{7430CF70-6334-CE23-AC6B-D813AE0B0619}" dt="2021-10-10T06:59:14.515" v="3"/>
        <pc:sldMkLst>
          <pc:docMk/>
          <pc:sldMk cId="1741522292" sldId="261"/>
        </pc:sldMkLst>
      </pc:sldChg>
      <pc:sldChg chg="new">
        <pc:chgData name="La Tuan Dat 20215338" userId="S::dat.lt215338@sis.hust.edu.vn::f6df4b79-1dd1-4d59-a0d2-2135ae34da9f" providerId="AD" clId="Web-{7430CF70-6334-CE23-AC6B-D813AE0B0619}" dt="2021-10-10T06:59:15.671" v="4"/>
        <pc:sldMkLst>
          <pc:docMk/>
          <pc:sldMk cId="1198600533" sldId="26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54FFCE-461A-47A2-8403-34E57693F682}"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vi-VN"/>
        </a:p>
      </dgm:t>
    </dgm:pt>
    <dgm:pt modelId="{F5B48E9F-C1EA-4EBE-B01C-187332127CEB}">
      <dgm:prSet phldrT="[Văn bản]" phldr="0" custT="1"/>
      <dgm:spPr/>
      <dgm:t>
        <a:bodyPr/>
        <a:lstStyle/>
        <a:p>
          <a:pPr rtl="0"/>
          <a:r>
            <a:rPr lang="vi-VN" sz="2800" spc="300">
              <a:solidFill>
                <a:schemeClr val="bg1"/>
              </a:solidFill>
              <a:effectLst>
                <a:outerShdw blurRad="38100" dist="38100" dir="2700000" algn="tl">
                  <a:srgbClr val="000000">
                    <a:alpha val="43137"/>
                  </a:srgbClr>
                </a:outerShdw>
              </a:effectLst>
              <a:latin typeface="Calibri Light" panose="020F0302020204030204"/>
            </a:rPr>
            <a:t>TỔNG QUAN</a:t>
          </a:r>
          <a:endParaRPr lang="vi-VN" sz="2900" spc="300">
            <a:solidFill>
              <a:schemeClr val="bg1"/>
            </a:solidFill>
            <a:effectLst>
              <a:outerShdw blurRad="38100" dist="38100" dir="2700000" algn="tl">
                <a:srgbClr val="000000">
                  <a:alpha val="43137"/>
                </a:srgbClr>
              </a:outerShdw>
            </a:effectLst>
          </a:endParaRPr>
        </a:p>
      </dgm:t>
    </dgm:pt>
    <dgm:pt modelId="{E2B82958-55B8-4862-AE1E-0DFF25B99076}" type="parTrans" cxnId="{3A7D55DF-661B-4445-890B-2791F73D5C69}">
      <dgm:prSet/>
      <dgm:spPr/>
      <dgm:t>
        <a:bodyPr/>
        <a:lstStyle/>
        <a:p>
          <a:endParaRPr lang="vi-VN"/>
        </a:p>
      </dgm:t>
    </dgm:pt>
    <dgm:pt modelId="{1C73895F-E4A2-4459-B0FC-7395ADF68938}" type="sibTrans" cxnId="{3A7D55DF-661B-4445-890B-2791F73D5C69}">
      <dgm:prSet/>
      <dgm:spPr/>
      <dgm:t>
        <a:bodyPr/>
        <a:lstStyle/>
        <a:p>
          <a:endParaRPr lang="vi-VN"/>
        </a:p>
      </dgm:t>
    </dgm:pt>
    <dgm:pt modelId="{8789B3E2-7151-4817-8417-4A264E2DF4FD}">
      <dgm:prSet phldrT="[Văn bản]" phldr="0"/>
      <dgm:spPr/>
      <dgm:t>
        <a:bodyPr/>
        <a:lstStyle/>
        <a:p>
          <a:pPr rtl="0">
            <a:buFont typeface="+mj-lt"/>
            <a:buAutoNum type="alphaLcParenR"/>
          </a:pPr>
          <a:r>
            <a:rPr lang="vi-VN">
              <a:latin typeface="Calibri Light" panose="020F0302020204030204"/>
            </a:rPr>
            <a:t>Định nghĩa</a:t>
          </a:r>
          <a:endParaRPr lang="vi-VN"/>
        </a:p>
      </dgm:t>
    </dgm:pt>
    <dgm:pt modelId="{30DD51F3-8B0F-497C-905E-8EF2EFBDF479}" type="parTrans" cxnId="{BD9FEA9D-4159-40CA-80C2-947AFA9A8685}">
      <dgm:prSet/>
      <dgm:spPr/>
      <dgm:t>
        <a:bodyPr/>
        <a:lstStyle/>
        <a:p>
          <a:endParaRPr lang="vi-VN"/>
        </a:p>
      </dgm:t>
    </dgm:pt>
    <dgm:pt modelId="{29C743F9-38E7-4463-BB7C-A16717374193}" type="sibTrans" cxnId="{BD9FEA9D-4159-40CA-80C2-947AFA9A8685}">
      <dgm:prSet/>
      <dgm:spPr/>
      <dgm:t>
        <a:bodyPr/>
        <a:lstStyle/>
        <a:p>
          <a:endParaRPr lang="vi-VN"/>
        </a:p>
      </dgm:t>
    </dgm:pt>
    <dgm:pt modelId="{148D31F5-7BCC-46A4-9E1E-297EE3394A3A}">
      <dgm:prSet phldrT="[Văn bản]" phldr="0"/>
      <dgm:spPr/>
      <dgm:t>
        <a:bodyPr/>
        <a:lstStyle/>
        <a:p>
          <a:pPr rtl="0">
            <a:buFont typeface="+mj-lt"/>
            <a:buAutoNum type="alphaLcParenR"/>
          </a:pPr>
          <a:r>
            <a:rPr lang="vi-VN">
              <a:latin typeface="Calibri Light" panose="020F0302020204030204"/>
            </a:rPr>
            <a:t>Lịch sử</a:t>
          </a:r>
          <a:endParaRPr lang="vi-VN"/>
        </a:p>
      </dgm:t>
    </dgm:pt>
    <dgm:pt modelId="{171E69DC-5BA8-4F64-9F5A-6A88B7E47B26}" type="parTrans" cxnId="{013B5C9F-6A0A-40A6-883B-FC19C12F0E03}">
      <dgm:prSet/>
      <dgm:spPr/>
      <dgm:t>
        <a:bodyPr/>
        <a:lstStyle/>
        <a:p>
          <a:endParaRPr lang="vi-VN"/>
        </a:p>
      </dgm:t>
    </dgm:pt>
    <dgm:pt modelId="{8D71C5A5-9020-4D7F-A676-8CA81E757BB6}" type="sibTrans" cxnId="{013B5C9F-6A0A-40A6-883B-FC19C12F0E03}">
      <dgm:prSet/>
      <dgm:spPr/>
      <dgm:t>
        <a:bodyPr/>
        <a:lstStyle/>
        <a:p>
          <a:endParaRPr lang="vi-VN"/>
        </a:p>
      </dgm:t>
    </dgm:pt>
    <dgm:pt modelId="{282BE8E7-05C3-4369-A504-BCF13342A62D}">
      <dgm:prSet phldrT="[Văn bản]" phldr="0" custT="1"/>
      <dgm:spPr/>
      <dgm:t>
        <a:bodyPr/>
        <a:lstStyle/>
        <a:p>
          <a:pPr rtl="0"/>
          <a:r>
            <a:rPr lang="vi-VN" sz="2800" spc="300">
              <a:solidFill>
                <a:schemeClr val="bg1"/>
              </a:solidFill>
              <a:effectLst>
                <a:outerShdw blurRad="38100" dist="38100" dir="2700000" algn="tl">
                  <a:srgbClr val="000000">
                    <a:alpha val="43137"/>
                  </a:srgbClr>
                </a:outerShdw>
              </a:effectLst>
              <a:latin typeface="Calibri Light" panose="020F0302020204030204"/>
            </a:rPr>
            <a:t>NGÔN NGỮ PYTHON</a:t>
          </a:r>
          <a:endParaRPr lang="vi-VN" sz="2900" spc="300">
            <a:solidFill>
              <a:schemeClr val="bg1"/>
            </a:solidFill>
            <a:effectLst>
              <a:outerShdw blurRad="38100" dist="38100" dir="2700000" algn="tl">
                <a:srgbClr val="000000">
                  <a:alpha val="43137"/>
                </a:srgbClr>
              </a:outerShdw>
            </a:effectLst>
          </a:endParaRPr>
        </a:p>
      </dgm:t>
    </dgm:pt>
    <dgm:pt modelId="{4F033F5B-A0A3-4124-B114-5820ACDA1652}" type="parTrans" cxnId="{7733501E-6D30-4B96-B46D-60AFD0F772B3}">
      <dgm:prSet/>
      <dgm:spPr/>
      <dgm:t>
        <a:bodyPr/>
        <a:lstStyle/>
        <a:p>
          <a:endParaRPr lang="vi-VN"/>
        </a:p>
      </dgm:t>
    </dgm:pt>
    <dgm:pt modelId="{EF579BA0-74B6-4B62-8364-6ABC85C0D0FD}" type="sibTrans" cxnId="{7733501E-6D30-4B96-B46D-60AFD0F772B3}">
      <dgm:prSet/>
      <dgm:spPr/>
      <dgm:t>
        <a:bodyPr/>
        <a:lstStyle/>
        <a:p>
          <a:endParaRPr lang="vi-VN"/>
        </a:p>
      </dgm:t>
    </dgm:pt>
    <dgm:pt modelId="{AC9AC97E-FD1F-4E9A-8A68-3B0E890014E0}">
      <dgm:prSet phldrT="[Văn bản]" phldr="0"/>
      <dgm:spPr/>
      <dgm:t>
        <a:bodyPr/>
        <a:lstStyle/>
        <a:p>
          <a:pPr rtl="0">
            <a:buFont typeface="+mj-lt"/>
            <a:buAutoNum type="alphaLcParenR"/>
          </a:pPr>
          <a:r>
            <a:rPr lang="vi-VN">
              <a:latin typeface="Calibri Light" panose="020F0302020204030204"/>
            </a:rPr>
            <a:t>Lịch sử</a:t>
          </a:r>
          <a:endParaRPr lang="vi-VN"/>
        </a:p>
      </dgm:t>
    </dgm:pt>
    <dgm:pt modelId="{87146AE8-93D4-432A-A193-80F343E9859E}" type="parTrans" cxnId="{931FED82-09D4-4C8A-8E5B-6F84C148C069}">
      <dgm:prSet/>
      <dgm:spPr/>
      <dgm:t>
        <a:bodyPr/>
        <a:lstStyle/>
        <a:p>
          <a:endParaRPr lang="vi-VN"/>
        </a:p>
      </dgm:t>
    </dgm:pt>
    <dgm:pt modelId="{B405AFAC-C342-4400-A386-9E9611D86E41}" type="sibTrans" cxnId="{931FED82-09D4-4C8A-8E5B-6F84C148C069}">
      <dgm:prSet/>
      <dgm:spPr/>
      <dgm:t>
        <a:bodyPr/>
        <a:lstStyle/>
        <a:p>
          <a:endParaRPr lang="vi-VN"/>
        </a:p>
      </dgm:t>
    </dgm:pt>
    <dgm:pt modelId="{1A2DA5FC-04A6-46B3-A5B1-32839339D15B}">
      <dgm:prSet phldrT="[Văn bản]" phldr="0"/>
      <dgm:spPr/>
      <dgm:t>
        <a:bodyPr/>
        <a:lstStyle/>
        <a:p>
          <a:pPr rtl="0">
            <a:buFont typeface="+mj-lt"/>
            <a:buAutoNum type="alphaLcParenR"/>
          </a:pPr>
          <a:r>
            <a:rPr lang="vi-VN">
              <a:latin typeface="Calibri Light" panose="020F0302020204030204"/>
            </a:rPr>
            <a:t>Cú pháp</a:t>
          </a:r>
          <a:endParaRPr lang="vi-VN"/>
        </a:p>
      </dgm:t>
    </dgm:pt>
    <dgm:pt modelId="{4A2821CD-FEE2-4532-B0D1-31FEAE873A7E}" type="parTrans" cxnId="{BA4C9BD0-E748-4A9A-BD84-8F055341467E}">
      <dgm:prSet/>
      <dgm:spPr/>
      <dgm:t>
        <a:bodyPr/>
        <a:lstStyle/>
        <a:p>
          <a:endParaRPr lang="vi-VN"/>
        </a:p>
      </dgm:t>
    </dgm:pt>
    <dgm:pt modelId="{C3727B85-E2C7-415D-B0E1-A547D6D21371}" type="sibTrans" cxnId="{BA4C9BD0-E748-4A9A-BD84-8F055341467E}">
      <dgm:prSet/>
      <dgm:spPr/>
      <dgm:t>
        <a:bodyPr/>
        <a:lstStyle/>
        <a:p>
          <a:endParaRPr lang="vi-VN"/>
        </a:p>
      </dgm:t>
    </dgm:pt>
    <dgm:pt modelId="{12878589-6901-495D-8849-FFB372B112B9}">
      <dgm:prSet phldrT="[Văn bản]" phldr="0"/>
      <dgm:spPr/>
      <dgm:t>
        <a:bodyPr/>
        <a:lstStyle/>
        <a:p>
          <a:pPr rtl="0">
            <a:buFont typeface="+mj-lt"/>
            <a:buAutoNum type="alphaLcParenR"/>
          </a:pPr>
          <a:r>
            <a:rPr lang="vi-VN">
              <a:latin typeface="Calibri Light" panose="020F0302020204030204"/>
            </a:rPr>
            <a:t>Ưu nhược điểm</a:t>
          </a:r>
          <a:endParaRPr lang="vi-VN"/>
        </a:p>
      </dgm:t>
    </dgm:pt>
    <dgm:pt modelId="{23B71812-635C-406A-9929-A176A3067475}" type="parTrans" cxnId="{D8826635-0776-4EEB-A07F-59540CDECE05}">
      <dgm:prSet/>
      <dgm:spPr/>
      <dgm:t>
        <a:bodyPr/>
        <a:lstStyle/>
        <a:p>
          <a:endParaRPr lang="vi-VN"/>
        </a:p>
      </dgm:t>
    </dgm:pt>
    <dgm:pt modelId="{175DCAD6-1A53-4BD4-8DBC-A4EC42CB4F4C}" type="sibTrans" cxnId="{D8826635-0776-4EEB-A07F-59540CDECE05}">
      <dgm:prSet/>
      <dgm:spPr/>
      <dgm:t>
        <a:bodyPr/>
        <a:lstStyle/>
        <a:p>
          <a:endParaRPr lang="vi-VN"/>
        </a:p>
      </dgm:t>
    </dgm:pt>
    <dgm:pt modelId="{3E7F65AE-8C80-4458-A47E-CDE2E5E14301}">
      <dgm:prSet phldr="0" custT="1"/>
      <dgm:spPr/>
      <dgm:t>
        <a:bodyPr/>
        <a:lstStyle/>
        <a:p>
          <a:pPr rtl="0"/>
          <a:r>
            <a:rPr lang="vi-VN" sz="2800" spc="300">
              <a:solidFill>
                <a:schemeClr val="bg1"/>
              </a:solidFill>
              <a:effectLst>
                <a:outerShdw blurRad="38100" dist="38100" dir="2700000" algn="tl">
                  <a:srgbClr val="000000">
                    <a:alpha val="43137"/>
                  </a:srgbClr>
                </a:outerShdw>
              </a:effectLst>
              <a:latin typeface="Calibri Light" panose="020F0302020204030204"/>
            </a:rPr>
            <a:t>ỨNG DỤNG</a:t>
          </a:r>
          <a:endParaRPr lang="vi-VN" sz="4000" spc="300">
            <a:solidFill>
              <a:schemeClr val="bg1"/>
            </a:solidFill>
            <a:effectLst>
              <a:outerShdw blurRad="38100" dist="38100" dir="2700000" algn="tl">
                <a:srgbClr val="000000">
                  <a:alpha val="43137"/>
                </a:srgbClr>
              </a:outerShdw>
            </a:effectLst>
            <a:latin typeface="Calibri Light" panose="020F0302020204030204"/>
          </a:endParaRPr>
        </a:p>
      </dgm:t>
    </dgm:pt>
    <dgm:pt modelId="{4290AC2A-1EC6-4115-AF21-C8D12E84B1E7}" type="parTrans" cxnId="{33728452-1E10-43BC-B2C3-F9AFEF5480D3}">
      <dgm:prSet/>
      <dgm:spPr/>
      <dgm:t>
        <a:bodyPr/>
        <a:lstStyle/>
        <a:p>
          <a:endParaRPr lang="vi-VN"/>
        </a:p>
      </dgm:t>
    </dgm:pt>
    <dgm:pt modelId="{3801C476-5122-49D7-AD3A-F511B628302F}" type="sibTrans" cxnId="{33728452-1E10-43BC-B2C3-F9AFEF5480D3}">
      <dgm:prSet/>
      <dgm:spPr/>
      <dgm:t>
        <a:bodyPr/>
        <a:lstStyle/>
        <a:p>
          <a:endParaRPr lang="en-US"/>
        </a:p>
      </dgm:t>
    </dgm:pt>
    <dgm:pt modelId="{02CCE494-9580-41E0-A377-10D65E5D65B0}">
      <dgm:prSet phldr="0"/>
      <dgm:spPr/>
      <dgm:t>
        <a:bodyPr/>
        <a:lstStyle/>
        <a:p>
          <a:pPr rtl="0">
            <a:buFont typeface="+mj-lt"/>
            <a:buAutoNum type="alphaLcParenR"/>
          </a:pPr>
          <a:r>
            <a:rPr lang="vi-VN">
              <a:latin typeface="Calibri Light" panose="020F0302020204030204"/>
            </a:rPr>
            <a:t>Ứng dụng</a:t>
          </a:r>
          <a:endParaRPr lang="vi-VN"/>
        </a:p>
      </dgm:t>
    </dgm:pt>
    <dgm:pt modelId="{9E586F6A-EA52-43FF-A99B-F0325141ECBF}" type="parTrans" cxnId="{51DBBD60-3E75-44DE-99D8-2D9A1DD20063}">
      <dgm:prSet/>
      <dgm:spPr/>
      <dgm:t>
        <a:bodyPr/>
        <a:lstStyle/>
        <a:p>
          <a:endParaRPr lang="vi-VN"/>
        </a:p>
      </dgm:t>
    </dgm:pt>
    <dgm:pt modelId="{8FA2FE67-979E-4794-99E6-AA2E137B11A6}" type="sibTrans" cxnId="{51DBBD60-3E75-44DE-99D8-2D9A1DD20063}">
      <dgm:prSet/>
      <dgm:spPr/>
      <dgm:t>
        <a:bodyPr/>
        <a:lstStyle/>
        <a:p>
          <a:endParaRPr lang="vi-VN"/>
        </a:p>
      </dgm:t>
    </dgm:pt>
    <dgm:pt modelId="{529CF5C1-E7A6-4153-BCA8-32427788628F}">
      <dgm:prSet phldr="0"/>
      <dgm:spPr/>
      <dgm:t>
        <a:bodyPr/>
        <a:lstStyle/>
        <a:p>
          <a:pPr rtl="0">
            <a:buFont typeface="+mj-lt"/>
            <a:buAutoNum type="alphaLcParenR"/>
          </a:pPr>
          <a:r>
            <a:rPr lang="vi-VN">
              <a:latin typeface="Calibri Light" panose="020F0302020204030204"/>
            </a:rPr>
            <a:t>Thuật toán demo</a:t>
          </a:r>
        </a:p>
      </dgm:t>
    </dgm:pt>
    <dgm:pt modelId="{710DB181-CA8F-4F70-BFCF-94CC7036550E}" type="parTrans" cxnId="{EF1E7180-06E0-4570-AFB4-61665A6B4963}">
      <dgm:prSet/>
      <dgm:spPr/>
      <dgm:t>
        <a:bodyPr/>
        <a:lstStyle/>
        <a:p>
          <a:endParaRPr lang="vi-VN"/>
        </a:p>
      </dgm:t>
    </dgm:pt>
    <dgm:pt modelId="{DC9132AA-D722-446A-AE46-C4EEE5255E87}" type="sibTrans" cxnId="{EF1E7180-06E0-4570-AFB4-61665A6B4963}">
      <dgm:prSet/>
      <dgm:spPr/>
      <dgm:t>
        <a:bodyPr/>
        <a:lstStyle/>
        <a:p>
          <a:endParaRPr lang="vi-VN"/>
        </a:p>
      </dgm:t>
    </dgm:pt>
    <dgm:pt modelId="{AB081945-D0CD-41E0-A959-414B6C45D3ED}">
      <dgm:prSet phldr="0"/>
      <dgm:spPr/>
      <dgm:t>
        <a:bodyPr/>
        <a:lstStyle/>
        <a:p>
          <a:pPr rtl="0">
            <a:buFont typeface="+mj-lt"/>
            <a:buAutoNum type="alphaLcParenR"/>
          </a:pPr>
          <a:r>
            <a:rPr lang="vi-VN">
              <a:latin typeface="Calibri Light" panose="020F0302020204030204"/>
            </a:rPr>
            <a:t>Nhu cầu, xu hướng phát triển</a:t>
          </a:r>
        </a:p>
      </dgm:t>
    </dgm:pt>
    <dgm:pt modelId="{BA87BD71-74F3-4881-B31C-7F88785E6226}" type="parTrans" cxnId="{A5F06665-95FF-47C0-8F00-A14A32678428}">
      <dgm:prSet/>
      <dgm:spPr/>
      <dgm:t>
        <a:bodyPr/>
        <a:lstStyle/>
        <a:p>
          <a:endParaRPr lang="vi-VN"/>
        </a:p>
      </dgm:t>
    </dgm:pt>
    <dgm:pt modelId="{53D7DE31-E622-44C7-A02F-018BAEF563FC}" type="sibTrans" cxnId="{A5F06665-95FF-47C0-8F00-A14A32678428}">
      <dgm:prSet/>
      <dgm:spPr/>
      <dgm:t>
        <a:bodyPr/>
        <a:lstStyle/>
        <a:p>
          <a:endParaRPr lang="vi-VN"/>
        </a:p>
      </dgm:t>
    </dgm:pt>
    <dgm:pt modelId="{E2D72642-611B-4105-A7C1-5DEC2B9272EE}" type="pres">
      <dgm:prSet presAssocID="{4054FFCE-461A-47A2-8403-34E57693F682}" presName="Name0" presStyleCnt="0">
        <dgm:presLayoutVars>
          <dgm:dir/>
          <dgm:animLvl val="lvl"/>
          <dgm:resizeHandles val="exact"/>
        </dgm:presLayoutVars>
      </dgm:prSet>
      <dgm:spPr/>
    </dgm:pt>
    <dgm:pt modelId="{00CFA1CA-58AC-4542-89A7-D95EEDA69935}" type="pres">
      <dgm:prSet presAssocID="{F5B48E9F-C1EA-4EBE-B01C-187332127CEB}" presName="linNode" presStyleCnt="0"/>
      <dgm:spPr/>
    </dgm:pt>
    <dgm:pt modelId="{C61A3C25-4FC4-4AC1-B5A2-AFBAB05173DA}" type="pres">
      <dgm:prSet presAssocID="{F5B48E9F-C1EA-4EBE-B01C-187332127CEB}" presName="parentText" presStyleLbl="node1" presStyleIdx="0" presStyleCnt="3" custLinFactNeighborX="-858" custLinFactNeighborY="-1916">
        <dgm:presLayoutVars>
          <dgm:chMax val="1"/>
          <dgm:bulletEnabled val="1"/>
        </dgm:presLayoutVars>
      </dgm:prSet>
      <dgm:spPr/>
    </dgm:pt>
    <dgm:pt modelId="{B9B15B56-6FCC-4106-A9C4-E74CFE81CCA3}" type="pres">
      <dgm:prSet presAssocID="{F5B48E9F-C1EA-4EBE-B01C-187332127CEB}" presName="descendantText" presStyleLbl="alignAccFollowNode1" presStyleIdx="0" presStyleCnt="3">
        <dgm:presLayoutVars>
          <dgm:bulletEnabled val="1"/>
        </dgm:presLayoutVars>
      </dgm:prSet>
      <dgm:spPr/>
    </dgm:pt>
    <dgm:pt modelId="{C16C1A1B-FABC-459A-B9A6-731C6F08C2B6}" type="pres">
      <dgm:prSet presAssocID="{1C73895F-E4A2-4459-B0FC-7395ADF68938}" presName="sp" presStyleCnt="0"/>
      <dgm:spPr/>
    </dgm:pt>
    <dgm:pt modelId="{76147062-0AD2-441D-9E5E-B7B4BD004BF4}" type="pres">
      <dgm:prSet presAssocID="{282BE8E7-05C3-4369-A504-BCF13342A62D}" presName="linNode" presStyleCnt="0"/>
      <dgm:spPr/>
    </dgm:pt>
    <dgm:pt modelId="{DB72D414-ED0B-479C-AB01-B6B2B1605AC9}" type="pres">
      <dgm:prSet presAssocID="{282BE8E7-05C3-4369-A504-BCF13342A62D}" presName="parentText" presStyleLbl="node1" presStyleIdx="1" presStyleCnt="3">
        <dgm:presLayoutVars>
          <dgm:chMax val="1"/>
          <dgm:bulletEnabled val="1"/>
        </dgm:presLayoutVars>
      </dgm:prSet>
      <dgm:spPr/>
    </dgm:pt>
    <dgm:pt modelId="{62FDF07E-2259-4303-9732-E3731C06A598}" type="pres">
      <dgm:prSet presAssocID="{282BE8E7-05C3-4369-A504-BCF13342A62D}" presName="descendantText" presStyleLbl="alignAccFollowNode1" presStyleIdx="1" presStyleCnt="3">
        <dgm:presLayoutVars>
          <dgm:bulletEnabled val="1"/>
        </dgm:presLayoutVars>
      </dgm:prSet>
      <dgm:spPr/>
    </dgm:pt>
    <dgm:pt modelId="{2AB34D32-E2F9-4D93-8993-1463ECCFFF58}" type="pres">
      <dgm:prSet presAssocID="{EF579BA0-74B6-4B62-8364-6ABC85C0D0FD}" presName="sp" presStyleCnt="0"/>
      <dgm:spPr/>
    </dgm:pt>
    <dgm:pt modelId="{D51A8664-FA56-4E4C-80B2-4C785427E58D}" type="pres">
      <dgm:prSet presAssocID="{3E7F65AE-8C80-4458-A47E-CDE2E5E14301}" presName="linNode" presStyleCnt="0"/>
      <dgm:spPr/>
    </dgm:pt>
    <dgm:pt modelId="{1FCE5756-A28D-4BD8-84C0-70741BB4EF52}" type="pres">
      <dgm:prSet presAssocID="{3E7F65AE-8C80-4458-A47E-CDE2E5E14301}" presName="parentText" presStyleLbl="node1" presStyleIdx="2" presStyleCnt="3">
        <dgm:presLayoutVars>
          <dgm:chMax val="1"/>
          <dgm:bulletEnabled val="1"/>
        </dgm:presLayoutVars>
      </dgm:prSet>
      <dgm:spPr/>
    </dgm:pt>
    <dgm:pt modelId="{1052C300-2C80-4776-8125-78556F365F3D}" type="pres">
      <dgm:prSet presAssocID="{3E7F65AE-8C80-4458-A47E-CDE2E5E14301}" presName="descendantText" presStyleLbl="alignAccFollowNode1" presStyleIdx="2" presStyleCnt="3">
        <dgm:presLayoutVars>
          <dgm:bulletEnabled val="1"/>
        </dgm:presLayoutVars>
      </dgm:prSet>
      <dgm:spPr/>
    </dgm:pt>
  </dgm:ptLst>
  <dgm:cxnLst>
    <dgm:cxn modelId="{5945C41B-0E58-4DD7-BD64-F8D4CE6C8785}" type="presOf" srcId="{1A2DA5FC-04A6-46B3-A5B1-32839339D15B}" destId="{62FDF07E-2259-4303-9732-E3731C06A598}" srcOrd="0" destOrd="1" presId="urn:microsoft.com/office/officeart/2005/8/layout/vList5"/>
    <dgm:cxn modelId="{7733501E-6D30-4B96-B46D-60AFD0F772B3}" srcId="{4054FFCE-461A-47A2-8403-34E57693F682}" destId="{282BE8E7-05C3-4369-A504-BCF13342A62D}" srcOrd="1" destOrd="0" parTransId="{4F033F5B-A0A3-4124-B114-5820ACDA1652}" sibTransId="{EF579BA0-74B6-4B62-8364-6ABC85C0D0FD}"/>
    <dgm:cxn modelId="{225EA826-8705-4B52-BA1B-3C455A6325F4}" type="presOf" srcId="{02CCE494-9580-41E0-A377-10D65E5D65B0}" destId="{1052C300-2C80-4776-8125-78556F365F3D}" srcOrd="0" destOrd="0" presId="urn:microsoft.com/office/officeart/2005/8/layout/vList5"/>
    <dgm:cxn modelId="{A9595F31-8895-4379-8537-E4394EA61580}" type="presOf" srcId="{148D31F5-7BCC-46A4-9E1E-297EE3394A3A}" destId="{B9B15B56-6FCC-4106-A9C4-E74CFE81CCA3}" srcOrd="0" destOrd="1" presId="urn:microsoft.com/office/officeart/2005/8/layout/vList5"/>
    <dgm:cxn modelId="{D8826635-0776-4EEB-A07F-59540CDECE05}" srcId="{282BE8E7-05C3-4369-A504-BCF13342A62D}" destId="{12878589-6901-495D-8849-FFB372B112B9}" srcOrd="2" destOrd="0" parTransId="{23B71812-635C-406A-9929-A176A3067475}" sibTransId="{175DCAD6-1A53-4BD4-8DBC-A4EC42CB4F4C}"/>
    <dgm:cxn modelId="{86ABB439-5F69-4BD8-B260-66C75CD96729}" type="presOf" srcId="{3E7F65AE-8C80-4458-A47E-CDE2E5E14301}" destId="{1FCE5756-A28D-4BD8-84C0-70741BB4EF52}" srcOrd="0" destOrd="0" presId="urn:microsoft.com/office/officeart/2005/8/layout/vList5"/>
    <dgm:cxn modelId="{4D05C93E-7149-4B6A-82E4-5E4B84AD017E}" type="presOf" srcId="{12878589-6901-495D-8849-FFB372B112B9}" destId="{62FDF07E-2259-4303-9732-E3731C06A598}" srcOrd="0" destOrd="2" presId="urn:microsoft.com/office/officeart/2005/8/layout/vList5"/>
    <dgm:cxn modelId="{51DBBD60-3E75-44DE-99D8-2D9A1DD20063}" srcId="{3E7F65AE-8C80-4458-A47E-CDE2E5E14301}" destId="{02CCE494-9580-41E0-A377-10D65E5D65B0}" srcOrd="0" destOrd="0" parTransId="{9E586F6A-EA52-43FF-A99B-F0325141ECBF}" sibTransId="{8FA2FE67-979E-4794-99E6-AA2E137B11A6}"/>
    <dgm:cxn modelId="{642FF644-52F0-4F01-AE99-3D78EA0A736A}" type="presOf" srcId="{AC9AC97E-FD1F-4E9A-8A68-3B0E890014E0}" destId="{62FDF07E-2259-4303-9732-E3731C06A598}" srcOrd="0" destOrd="0" presId="urn:microsoft.com/office/officeart/2005/8/layout/vList5"/>
    <dgm:cxn modelId="{A5F06665-95FF-47C0-8F00-A14A32678428}" srcId="{3E7F65AE-8C80-4458-A47E-CDE2E5E14301}" destId="{AB081945-D0CD-41E0-A959-414B6C45D3ED}" srcOrd="2" destOrd="0" parTransId="{BA87BD71-74F3-4881-B31C-7F88785E6226}" sibTransId="{53D7DE31-E622-44C7-A02F-018BAEF563FC}"/>
    <dgm:cxn modelId="{33728452-1E10-43BC-B2C3-F9AFEF5480D3}" srcId="{4054FFCE-461A-47A2-8403-34E57693F682}" destId="{3E7F65AE-8C80-4458-A47E-CDE2E5E14301}" srcOrd="2" destOrd="0" parTransId="{4290AC2A-1EC6-4115-AF21-C8D12E84B1E7}" sibTransId="{3801C476-5122-49D7-AD3A-F511B628302F}"/>
    <dgm:cxn modelId="{9D2A4975-311F-4B0A-B51C-B85FBE751D3B}" type="presOf" srcId="{282BE8E7-05C3-4369-A504-BCF13342A62D}" destId="{DB72D414-ED0B-479C-AB01-B6B2B1605AC9}" srcOrd="0" destOrd="0" presId="urn:microsoft.com/office/officeart/2005/8/layout/vList5"/>
    <dgm:cxn modelId="{2D6F0157-1A83-4656-A215-73B8839BCD5E}" type="presOf" srcId="{AB081945-D0CD-41E0-A959-414B6C45D3ED}" destId="{1052C300-2C80-4776-8125-78556F365F3D}" srcOrd="0" destOrd="2" presId="urn:microsoft.com/office/officeart/2005/8/layout/vList5"/>
    <dgm:cxn modelId="{EF1E7180-06E0-4570-AFB4-61665A6B4963}" srcId="{3E7F65AE-8C80-4458-A47E-CDE2E5E14301}" destId="{529CF5C1-E7A6-4153-BCA8-32427788628F}" srcOrd="1" destOrd="0" parTransId="{710DB181-CA8F-4F70-BFCF-94CC7036550E}" sibTransId="{DC9132AA-D722-446A-AE46-C4EEE5255E87}"/>
    <dgm:cxn modelId="{931FED82-09D4-4C8A-8E5B-6F84C148C069}" srcId="{282BE8E7-05C3-4369-A504-BCF13342A62D}" destId="{AC9AC97E-FD1F-4E9A-8A68-3B0E890014E0}" srcOrd="0" destOrd="0" parTransId="{87146AE8-93D4-432A-A193-80F343E9859E}" sibTransId="{B405AFAC-C342-4400-A386-9E9611D86E41}"/>
    <dgm:cxn modelId="{BD9FEA9D-4159-40CA-80C2-947AFA9A8685}" srcId="{F5B48E9F-C1EA-4EBE-B01C-187332127CEB}" destId="{8789B3E2-7151-4817-8417-4A264E2DF4FD}" srcOrd="0" destOrd="0" parTransId="{30DD51F3-8B0F-497C-905E-8EF2EFBDF479}" sibTransId="{29C743F9-38E7-4463-BB7C-A16717374193}"/>
    <dgm:cxn modelId="{013B5C9F-6A0A-40A6-883B-FC19C12F0E03}" srcId="{F5B48E9F-C1EA-4EBE-B01C-187332127CEB}" destId="{148D31F5-7BCC-46A4-9E1E-297EE3394A3A}" srcOrd="1" destOrd="0" parTransId="{171E69DC-5BA8-4F64-9F5A-6A88B7E47B26}" sibTransId="{8D71C5A5-9020-4D7F-A676-8CA81E757BB6}"/>
    <dgm:cxn modelId="{1CDDD5B8-2281-4EE1-9FC5-A553AF3BD9DC}" type="presOf" srcId="{529CF5C1-E7A6-4153-BCA8-32427788628F}" destId="{1052C300-2C80-4776-8125-78556F365F3D}" srcOrd="0" destOrd="1" presId="urn:microsoft.com/office/officeart/2005/8/layout/vList5"/>
    <dgm:cxn modelId="{A6A100C9-AF31-416E-A479-58AE16B66D60}" type="presOf" srcId="{8789B3E2-7151-4817-8417-4A264E2DF4FD}" destId="{B9B15B56-6FCC-4106-A9C4-E74CFE81CCA3}" srcOrd="0" destOrd="0" presId="urn:microsoft.com/office/officeart/2005/8/layout/vList5"/>
    <dgm:cxn modelId="{BA4C9BD0-E748-4A9A-BD84-8F055341467E}" srcId="{282BE8E7-05C3-4369-A504-BCF13342A62D}" destId="{1A2DA5FC-04A6-46B3-A5B1-32839339D15B}" srcOrd="1" destOrd="0" parTransId="{4A2821CD-FEE2-4532-B0D1-31FEAE873A7E}" sibTransId="{C3727B85-E2C7-415D-B0E1-A547D6D21371}"/>
    <dgm:cxn modelId="{3A7D55DF-661B-4445-890B-2791F73D5C69}" srcId="{4054FFCE-461A-47A2-8403-34E57693F682}" destId="{F5B48E9F-C1EA-4EBE-B01C-187332127CEB}" srcOrd="0" destOrd="0" parTransId="{E2B82958-55B8-4862-AE1E-0DFF25B99076}" sibTransId="{1C73895F-E4A2-4459-B0FC-7395ADF68938}"/>
    <dgm:cxn modelId="{73BAB6F2-C849-47B8-B4EF-AB1C68206292}" type="presOf" srcId="{4054FFCE-461A-47A2-8403-34E57693F682}" destId="{E2D72642-611B-4105-A7C1-5DEC2B9272EE}" srcOrd="0" destOrd="0" presId="urn:microsoft.com/office/officeart/2005/8/layout/vList5"/>
    <dgm:cxn modelId="{C3D4EAFB-A430-4AE5-8993-F160632ABC5D}" type="presOf" srcId="{F5B48E9F-C1EA-4EBE-B01C-187332127CEB}" destId="{C61A3C25-4FC4-4AC1-B5A2-AFBAB05173DA}" srcOrd="0" destOrd="0" presId="urn:microsoft.com/office/officeart/2005/8/layout/vList5"/>
    <dgm:cxn modelId="{C10B51AE-0AD3-49A9-B8C6-092EE254C5F5}" type="presParOf" srcId="{E2D72642-611B-4105-A7C1-5DEC2B9272EE}" destId="{00CFA1CA-58AC-4542-89A7-D95EEDA69935}" srcOrd="0" destOrd="0" presId="urn:microsoft.com/office/officeart/2005/8/layout/vList5"/>
    <dgm:cxn modelId="{4017361F-D77B-4717-A7C9-CDE03EA97885}" type="presParOf" srcId="{00CFA1CA-58AC-4542-89A7-D95EEDA69935}" destId="{C61A3C25-4FC4-4AC1-B5A2-AFBAB05173DA}" srcOrd="0" destOrd="0" presId="urn:microsoft.com/office/officeart/2005/8/layout/vList5"/>
    <dgm:cxn modelId="{E8E0CAB0-3C49-421C-AB04-27E76F02D606}" type="presParOf" srcId="{00CFA1CA-58AC-4542-89A7-D95EEDA69935}" destId="{B9B15B56-6FCC-4106-A9C4-E74CFE81CCA3}" srcOrd="1" destOrd="0" presId="urn:microsoft.com/office/officeart/2005/8/layout/vList5"/>
    <dgm:cxn modelId="{E730279F-CE9E-4945-8FB5-0F86D14A3DC6}" type="presParOf" srcId="{E2D72642-611B-4105-A7C1-5DEC2B9272EE}" destId="{C16C1A1B-FABC-459A-B9A6-731C6F08C2B6}" srcOrd="1" destOrd="0" presId="urn:microsoft.com/office/officeart/2005/8/layout/vList5"/>
    <dgm:cxn modelId="{9A5AF69B-5018-499A-9170-97545F94ACA3}" type="presParOf" srcId="{E2D72642-611B-4105-A7C1-5DEC2B9272EE}" destId="{76147062-0AD2-441D-9E5E-B7B4BD004BF4}" srcOrd="2" destOrd="0" presId="urn:microsoft.com/office/officeart/2005/8/layout/vList5"/>
    <dgm:cxn modelId="{7FCD9C47-010F-48D2-BD29-00E429E9B1AA}" type="presParOf" srcId="{76147062-0AD2-441D-9E5E-B7B4BD004BF4}" destId="{DB72D414-ED0B-479C-AB01-B6B2B1605AC9}" srcOrd="0" destOrd="0" presId="urn:microsoft.com/office/officeart/2005/8/layout/vList5"/>
    <dgm:cxn modelId="{9DA4841E-077F-45EF-A2AD-F50617F9EC1D}" type="presParOf" srcId="{76147062-0AD2-441D-9E5E-B7B4BD004BF4}" destId="{62FDF07E-2259-4303-9732-E3731C06A598}" srcOrd="1" destOrd="0" presId="urn:microsoft.com/office/officeart/2005/8/layout/vList5"/>
    <dgm:cxn modelId="{E0E293B5-18AC-4477-85CC-9E8EC6167935}" type="presParOf" srcId="{E2D72642-611B-4105-A7C1-5DEC2B9272EE}" destId="{2AB34D32-E2F9-4D93-8993-1463ECCFFF58}" srcOrd="3" destOrd="0" presId="urn:microsoft.com/office/officeart/2005/8/layout/vList5"/>
    <dgm:cxn modelId="{44D5636B-C9DB-409D-9C61-89C699AC9ACD}" type="presParOf" srcId="{E2D72642-611B-4105-A7C1-5DEC2B9272EE}" destId="{D51A8664-FA56-4E4C-80B2-4C785427E58D}" srcOrd="4" destOrd="0" presId="urn:microsoft.com/office/officeart/2005/8/layout/vList5"/>
    <dgm:cxn modelId="{14461BD7-9B6D-4C73-8470-675092E8F079}" type="presParOf" srcId="{D51A8664-FA56-4E4C-80B2-4C785427E58D}" destId="{1FCE5756-A28D-4BD8-84C0-70741BB4EF52}" srcOrd="0" destOrd="0" presId="urn:microsoft.com/office/officeart/2005/8/layout/vList5"/>
    <dgm:cxn modelId="{68D9867D-2A6C-4049-8F08-2E3BD10456A5}" type="presParOf" srcId="{D51A8664-FA56-4E4C-80B2-4C785427E58D}" destId="{1052C300-2C80-4776-8125-78556F365F3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F7D69-5127-4C25-9B73-A7F9ACC29079}"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p>
      </dgm:t>
    </dgm:pt>
    <dgm:pt modelId="{43339417-2B53-49E9-B783-6352B68A0BEF}">
      <dgm:prSet phldrT="[Text]"/>
      <dgm:spPr>
        <a:solidFill>
          <a:schemeClr val="accent5">
            <a:lumMod val="20000"/>
            <a:lumOff val="80000"/>
          </a:schemeClr>
        </a:solidFill>
      </dgm:spPr>
      <dgm:t>
        <a:bodyPr/>
        <a:lstStyle/>
        <a:p>
          <a:pPr>
            <a:buFont typeface="Courier New" panose="02070309020205020404" pitchFamily="49" charset="0"/>
            <a:buChar char="o"/>
          </a:pPr>
          <a:r>
            <a:rPr lang="en-US" i="0" dirty="0" err="1">
              <a:solidFill>
                <a:srgbClr val="0070C0"/>
              </a:solidFill>
              <a:effectLst/>
              <a:latin typeface="Arial (Body)"/>
              <a:ea typeface="+mn-lt"/>
              <a:cs typeface="+mn-lt"/>
            </a:rPr>
            <a:t>Dữ</a:t>
          </a:r>
          <a:r>
            <a:rPr lang="en-US" i="0" dirty="0">
              <a:solidFill>
                <a:srgbClr val="0070C0"/>
              </a:solidFill>
              <a:effectLst/>
              <a:latin typeface="Arial (Body)"/>
              <a:ea typeface="+mn-lt"/>
              <a:cs typeface="+mn-lt"/>
            </a:rPr>
            <a:t> </a:t>
          </a:r>
          <a:r>
            <a:rPr lang="en-US" i="0" dirty="0" err="1">
              <a:solidFill>
                <a:srgbClr val="0070C0"/>
              </a:solidFill>
              <a:effectLst/>
              <a:latin typeface="Arial (Body)"/>
              <a:ea typeface="+mn-lt"/>
              <a:cs typeface="+mn-lt"/>
            </a:rPr>
            <a:t>liệu</a:t>
          </a:r>
          <a:r>
            <a:rPr lang="en-US" i="0" dirty="0">
              <a:solidFill>
                <a:srgbClr val="0070C0"/>
              </a:solidFill>
              <a:effectLst/>
              <a:latin typeface="Arial (Body)"/>
              <a:ea typeface="+mn-lt"/>
              <a:cs typeface="+mn-lt"/>
            </a:rPr>
            <a:t> </a:t>
          </a:r>
          <a:r>
            <a:rPr lang="en-US" i="0" dirty="0" err="1">
              <a:solidFill>
                <a:srgbClr val="0070C0"/>
              </a:solidFill>
              <a:effectLst/>
              <a:latin typeface="Arial (Body)"/>
              <a:ea typeface="+mn-lt"/>
              <a:cs typeface="+mn-lt"/>
            </a:rPr>
            <a:t>cấu</a:t>
          </a:r>
          <a:r>
            <a:rPr lang="en-US" i="0" dirty="0">
              <a:solidFill>
                <a:srgbClr val="0070C0"/>
              </a:solidFill>
              <a:effectLst/>
              <a:latin typeface="Arial (Body)"/>
              <a:ea typeface="+mn-lt"/>
              <a:cs typeface="+mn-lt"/>
            </a:rPr>
            <a:t> </a:t>
          </a:r>
          <a:r>
            <a:rPr lang="en-US" i="0" dirty="0" err="1">
              <a:solidFill>
                <a:srgbClr val="0070C0"/>
              </a:solidFill>
              <a:effectLst/>
              <a:latin typeface="Arial (Body)"/>
              <a:ea typeface="+mn-lt"/>
              <a:cs typeface="+mn-lt"/>
            </a:rPr>
            <a:t>trúc</a:t>
          </a:r>
          <a:r>
            <a:rPr lang="en-US" i="0" dirty="0">
              <a:solidFill>
                <a:srgbClr val="0070C0"/>
              </a:solidFill>
              <a:effectLst/>
              <a:latin typeface="Arial (Body)"/>
              <a:ea typeface="+mn-lt"/>
              <a:cs typeface="+mn-lt"/>
            </a:rPr>
            <a:t> </a:t>
          </a:r>
          <a:r>
            <a:rPr lang="en-US" i="0" dirty="0" err="1">
              <a:solidFill>
                <a:srgbClr val="0070C0"/>
              </a:solidFill>
              <a:effectLst/>
              <a:latin typeface="Arial (Body)"/>
              <a:ea typeface="+mn-lt"/>
              <a:cs typeface="+mn-lt"/>
            </a:rPr>
            <a:t>dữ</a:t>
          </a:r>
          <a:r>
            <a:rPr lang="en-US" i="0" dirty="0">
              <a:solidFill>
                <a:srgbClr val="0070C0"/>
              </a:solidFill>
              <a:effectLst/>
              <a:latin typeface="Arial (Body)"/>
              <a:ea typeface="+mn-lt"/>
              <a:cs typeface="+mn-lt"/>
            </a:rPr>
            <a:t> </a:t>
          </a:r>
          <a:r>
            <a:rPr lang="en-US" i="0" dirty="0" err="1">
              <a:solidFill>
                <a:srgbClr val="0070C0"/>
              </a:solidFill>
              <a:effectLst/>
              <a:latin typeface="Arial (Body)"/>
              <a:ea typeface="+mn-lt"/>
              <a:cs typeface="+mn-lt"/>
            </a:rPr>
            <a:t>liệu</a:t>
          </a:r>
          <a:endParaRPr lang="en-US" i="0" dirty="0">
            <a:solidFill>
              <a:srgbClr val="0070C0"/>
            </a:solidFill>
            <a:effectLst/>
          </a:endParaRPr>
        </a:p>
      </dgm:t>
    </dgm:pt>
    <dgm:pt modelId="{7A5660FA-3A82-4E6B-BD61-F49DCBEE0515}" type="parTrans" cxnId="{30E3A653-86B0-4C95-84BB-55CB6D30E1A3}">
      <dgm:prSet/>
      <dgm:spPr/>
      <dgm:t>
        <a:bodyPr/>
        <a:lstStyle/>
        <a:p>
          <a:endParaRPr lang="en-US"/>
        </a:p>
      </dgm:t>
    </dgm:pt>
    <dgm:pt modelId="{8EC96E0A-ECB7-4D6E-B2B9-82C7336EAD93}" type="sibTrans" cxnId="{30E3A653-86B0-4C95-84BB-55CB6D30E1A3}">
      <dgm:prSet/>
      <dgm:spPr/>
      <dgm:t>
        <a:bodyPr/>
        <a:lstStyle/>
        <a:p>
          <a:endParaRPr lang="en-US"/>
        </a:p>
      </dgm:t>
    </dgm:pt>
    <dgm:pt modelId="{7DD13927-E89A-44CD-B14F-6D8B17B3A83C}">
      <dgm:prSet/>
      <dgm:spPr>
        <a:solidFill>
          <a:schemeClr val="accent5">
            <a:lumMod val="20000"/>
            <a:lumOff val="80000"/>
          </a:schemeClr>
        </a:solidFill>
      </dgm:spPr>
      <dgm:t>
        <a:bodyPr/>
        <a:lstStyle/>
        <a:p>
          <a:r>
            <a:rPr lang="en-US" dirty="0" err="1">
              <a:solidFill>
                <a:srgbClr val="0070C0"/>
              </a:solidFill>
              <a:effectLst/>
              <a:latin typeface="Arial (Body)"/>
              <a:ea typeface="+mn-lt"/>
              <a:cs typeface="+mn-lt"/>
            </a:rPr>
            <a:t>Câu</a:t>
          </a:r>
          <a:r>
            <a:rPr lang="en-US" dirty="0">
              <a:solidFill>
                <a:srgbClr val="0070C0"/>
              </a:solidFill>
              <a:effectLst/>
              <a:latin typeface="Arial (Body)"/>
              <a:ea typeface="+mn-lt"/>
              <a:cs typeface="+mn-lt"/>
            </a:rPr>
            <a:t> </a:t>
          </a:r>
          <a:r>
            <a:rPr lang="en-US" dirty="0" err="1">
              <a:solidFill>
                <a:srgbClr val="0070C0"/>
              </a:solidFill>
              <a:effectLst/>
              <a:latin typeface="Arial (Body)"/>
              <a:ea typeface="+mn-lt"/>
              <a:cs typeface="+mn-lt"/>
            </a:rPr>
            <a:t>lệnh</a:t>
          </a:r>
          <a:r>
            <a:rPr lang="en-US" dirty="0">
              <a:solidFill>
                <a:srgbClr val="0070C0"/>
              </a:solidFill>
              <a:effectLst/>
              <a:latin typeface="Arial (Body)"/>
              <a:ea typeface="+mn-lt"/>
              <a:cs typeface="+mn-lt"/>
            </a:rPr>
            <a:t>, </a:t>
          </a:r>
          <a:r>
            <a:rPr lang="en-US" dirty="0" err="1">
              <a:solidFill>
                <a:srgbClr val="0070C0"/>
              </a:solidFill>
              <a:effectLst/>
              <a:latin typeface="Arial (Body)"/>
              <a:ea typeface="+mn-lt"/>
              <a:cs typeface="+mn-lt"/>
            </a:rPr>
            <a:t>dòng</a:t>
          </a:r>
          <a:r>
            <a:rPr lang="en-US" dirty="0">
              <a:solidFill>
                <a:srgbClr val="0070C0"/>
              </a:solidFill>
              <a:effectLst/>
              <a:latin typeface="Arial (Body)"/>
              <a:ea typeface="+mn-lt"/>
              <a:cs typeface="+mn-lt"/>
            </a:rPr>
            <a:t> </a:t>
          </a:r>
          <a:r>
            <a:rPr lang="en-US" dirty="0" err="1">
              <a:solidFill>
                <a:srgbClr val="0070C0"/>
              </a:solidFill>
              <a:effectLst/>
              <a:latin typeface="Arial (Body)"/>
              <a:ea typeface="+mn-lt"/>
              <a:cs typeface="+mn-lt"/>
            </a:rPr>
            <a:t>điều</a:t>
          </a:r>
          <a:r>
            <a:rPr lang="en-US" dirty="0">
              <a:solidFill>
                <a:srgbClr val="0070C0"/>
              </a:solidFill>
              <a:effectLst/>
              <a:latin typeface="Arial (Body)"/>
              <a:ea typeface="+mn-lt"/>
              <a:cs typeface="+mn-lt"/>
            </a:rPr>
            <a:t> </a:t>
          </a:r>
          <a:r>
            <a:rPr lang="en-US" dirty="0" err="1">
              <a:solidFill>
                <a:srgbClr val="0070C0"/>
              </a:solidFill>
              <a:effectLst/>
              <a:latin typeface="Arial (Body)"/>
              <a:ea typeface="+mn-lt"/>
              <a:cs typeface="+mn-lt"/>
            </a:rPr>
            <a:t>khiển</a:t>
          </a:r>
          <a:endParaRPr lang="vi-VN" dirty="0">
            <a:solidFill>
              <a:srgbClr val="0070C0"/>
            </a:solidFill>
            <a:effectLst/>
            <a:latin typeface="Arial (Body)"/>
            <a:ea typeface="+mn-lt"/>
            <a:cs typeface="+mn-lt"/>
          </a:endParaRPr>
        </a:p>
      </dgm:t>
    </dgm:pt>
    <dgm:pt modelId="{1ABB5E94-F812-443F-97DF-B23847FD0CFF}" type="parTrans" cxnId="{23EBECD1-A023-4A09-9DCC-EFE02205BB0C}">
      <dgm:prSet/>
      <dgm:spPr/>
      <dgm:t>
        <a:bodyPr/>
        <a:lstStyle/>
        <a:p>
          <a:endParaRPr lang="en-US"/>
        </a:p>
      </dgm:t>
    </dgm:pt>
    <dgm:pt modelId="{E1A9DBE2-14FF-429A-9C14-86BBCD1E6D3A}" type="sibTrans" cxnId="{23EBECD1-A023-4A09-9DCC-EFE02205BB0C}">
      <dgm:prSet/>
      <dgm:spPr/>
      <dgm:t>
        <a:bodyPr/>
        <a:lstStyle/>
        <a:p>
          <a:endParaRPr lang="en-US"/>
        </a:p>
      </dgm:t>
    </dgm:pt>
    <dgm:pt modelId="{4203680B-55F3-490F-B2E7-08F9FB184ED0}">
      <dgm:prSet/>
      <dgm:spPr>
        <a:solidFill>
          <a:schemeClr val="accent5">
            <a:lumMod val="20000"/>
            <a:lumOff val="80000"/>
          </a:schemeClr>
        </a:solidFill>
      </dgm:spPr>
      <dgm:t>
        <a:bodyPr/>
        <a:lstStyle/>
        <a:p>
          <a:r>
            <a:rPr lang="en-US" dirty="0" err="1">
              <a:solidFill>
                <a:srgbClr val="0070C0"/>
              </a:solidFill>
              <a:latin typeface="Arial (Body)"/>
              <a:ea typeface="+mn-lt"/>
              <a:cs typeface="+mn-lt"/>
            </a:rPr>
            <a:t>Tên</a:t>
          </a:r>
          <a:r>
            <a:rPr lang="en-US" dirty="0">
              <a:solidFill>
                <a:srgbClr val="0070C0"/>
              </a:solidFill>
              <a:latin typeface="Arial (Body)"/>
              <a:ea typeface="+mn-lt"/>
              <a:cs typeface="+mn-lt"/>
            </a:rPr>
            <a:t>, </a:t>
          </a:r>
          <a:r>
            <a:rPr lang="en-US" dirty="0" err="1">
              <a:solidFill>
                <a:srgbClr val="0070C0"/>
              </a:solidFill>
              <a:latin typeface="Arial (Body)"/>
              <a:ea typeface="+mn-lt"/>
              <a:cs typeface="+mn-lt"/>
            </a:rPr>
            <a:t>tham</a:t>
          </a:r>
          <a:r>
            <a:rPr lang="en-US" dirty="0">
              <a:solidFill>
                <a:srgbClr val="0070C0"/>
              </a:solidFill>
              <a:latin typeface="Arial (Body)"/>
              <a:ea typeface="+mn-lt"/>
              <a:cs typeface="+mn-lt"/>
            </a:rPr>
            <a:t> </a:t>
          </a:r>
          <a:r>
            <a:rPr lang="en-US" dirty="0" err="1">
              <a:solidFill>
                <a:srgbClr val="0070C0"/>
              </a:solidFill>
              <a:latin typeface="Arial (Body)"/>
              <a:ea typeface="+mn-lt"/>
              <a:cs typeface="+mn-lt"/>
            </a:rPr>
            <a:t>số</a:t>
          </a:r>
          <a:endParaRPr lang="vi-VN" dirty="0">
            <a:solidFill>
              <a:srgbClr val="0070C0"/>
            </a:solidFill>
            <a:latin typeface="Arial (Body)"/>
            <a:ea typeface="+mn-lt"/>
            <a:cs typeface="+mn-lt"/>
          </a:endParaRPr>
        </a:p>
      </dgm:t>
    </dgm:pt>
    <dgm:pt modelId="{7F4A943F-7EBD-45E8-9DB2-4556AD396E6F}" type="parTrans" cxnId="{0B870B5B-F538-464E-A991-A1B9AB2F8977}">
      <dgm:prSet/>
      <dgm:spPr/>
      <dgm:t>
        <a:bodyPr/>
        <a:lstStyle/>
        <a:p>
          <a:endParaRPr lang="en-US"/>
        </a:p>
      </dgm:t>
    </dgm:pt>
    <dgm:pt modelId="{51D36E7B-2C2C-47A1-A35A-F9301C5CCE7C}" type="sibTrans" cxnId="{0B870B5B-F538-464E-A991-A1B9AB2F8977}">
      <dgm:prSet/>
      <dgm:spPr/>
      <dgm:t>
        <a:bodyPr/>
        <a:lstStyle/>
        <a:p>
          <a:endParaRPr lang="en-US"/>
        </a:p>
      </dgm:t>
    </dgm:pt>
    <dgm:pt modelId="{29CF6673-63CE-467A-9FC3-13CE99623085}">
      <dgm:prSet/>
      <dgm:spPr>
        <a:solidFill>
          <a:schemeClr val="accent5">
            <a:lumMod val="20000"/>
            <a:lumOff val="80000"/>
          </a:schemeClr>
        </a:solidFill>
      </dgm:spPr>
      <dgm:t>
        <a:bodyPr/>
        <a:lstStyle/>
        <a:p>
          <a:r>
            <a:rPr lang="en-US" dirty="0" err="1">
              <a:solidFill>
                <a:srgbClr val="0070C0"/>
              </a:solidFill>
              <a:latin typeface="Arial (Body)"/>
              <a:ea typeface="+mn-lt"/>
              <a:cs typeface="+mn-lt"/>
            </a:rPr>
            <a:t>Cơ</a:t>
          </a:r>
          <a:r>
            <a:rPr lang="en-US" dirty="0">
              <a:solidFill>
                <a:srgbClr val="0070C0"/>
              </a:solidFill>
              <a:latin typeface="Arial (Body)"/>
              <a:ea typeface="+mn-lt"/>
              <a:cs typeface="+mn-lt"/>
            </a:rPr>
            <a:t> </a:t>
          </a:r>
          <a:r>
            <a:rPr lang="en-US" dirty="0" err="1">
              <a:solidFill>
                <a:srgbClr val="0070C0"/>
              </a:solidFill>
              <a:latin typeface="Arial (Body)"/>
              <a:ea typeface="+mn-lt"/>
              <a:cs typeface="+mn-lt"/>
            </a:rPr>
            <a:t>chế</a:t>
          </a:r>
          <a:r>
            <a:rPr lang="en-US" dirty="0">
              <a:solidFill>
                <a:srgbClr val="0070C0"/>
              </a:solidFill>
              <a:latin typeface="Arial (Body)"/>
              <a:ea typeface="+mn-lt"/>
              <a:cs typeface="+mn-lt"/>
            </a:rPr>
            <a:t> </a:t>
          </a:r>
          <a:r>
            <a:rPr lang="en-US" dirty="0" err="1">
              <a:solidFill>
                <a:srgbClr val="0070C0"/>
              </a:solidFill>
              <a:latin typeface="Arial (Body)"/>
              <a:ea typeface="+mn-lt"/>
              <a:cs typeface="+mn-lt"/>
            </a:rPr>
            <a:t>tham</a:t>
          </a:r>
          <a:r>
            <a:rPr lang="en-US" dirty="0">
              <a:solidFill>
                <a:srgbClr val="0070C0"/>
              </a:solidFill>
              <a:latin typeface="Arial (Body)"/>
              <a:ea typeface="+mn-lt"/>
              <a:cs typeface="+mn-lt"/>
            </a:rPr>
            <a:t> </a:t>
          </a:r>
          <a:r>
            <a:rPr lang="en-US" dirty="0" err="1">
              <a:solidFill>
                <a:srgbClr val="0070C0"/>
              </a:solidFill>
              <a:latin typeface="Arial (Body)"/>
              <a:ea typeface="+mn-lt"/>
              <a:cs typeface="+mn-lt"/>
            </a:rPr>
            <a:t>khảo</a:t>
          </a:r>
          <a:r>
            <a:rPr lang="en-US" dirty="0">
              <a:solidFill>
                <a:srgbClr val="0070C0"/>
              </a:solidFill>
              <a:latin typeface="Arial (Body)"/>
              <a:ea typeface="+mn-lt"/>
              <a:cs typeface="+mn-lt"/>
            </a:rPr>
            <a:t>, </a:t>
          </a:r>
          <a:r>
            <a:rPr lang="en-US" dirty="0" err="1">
              <a:solidFill>
                <a:srgbClr val="0070C0"/>
              </a:solidFill>
              <a:latin typeface="Arial (Body)"/>
              <a:ea typeface="+mn-lt"/>
              <a:cs typeface="+mn-lt"/>
            </a:rPr>
            <a:t>tái</a:t>
          </a:r>
          <a:r>
            <a:rPr lang="en-US" dirty="0">
              <a:solidFill>
                <a:srgbClr val="0070C0"/>
              </a:solidFill>
              <a:latin typeface="Arial (Body)"/>
              <a:ea typeface="+mn-lt"/>
              <a:cs typeface="+mn-lt"/>
            </a:rPr>
            <a:t> </a:t>
          </a:r>
          <a:r>
            <a:rPr lang="en-US" dirty="0" err="1">
              <a:solidFill>
                <a:srgbClr val="0070C0"/>
              </a:solidFill>
              <a:latin typeface="Arial (Body)"/>
              <a:ea typeface="+mn-lt"/>
              <a:cs typeface="+mn-lt"/>
            </a:rPr>
            <a:t>sử</a:t>
          </a:r>
          <a:r>
            <a:rPr lang="en-US" dirty="0">
              <a:solidFill>
                <a:srgbClr val="0070C0"/>
              </a:solidFill>
              <a:latin typeface="Arial (Body)"/>
              <a:ea typeface="+mn-lt"/>
              <a:cs typeface="+mn-lt"/>
            </a:rPr>
            <a:t> </a:t>
          </a:r>
          <a:r>
            <a:rPr lang="en-US" dirty="0" err="1">
              <a:solidFill>
                <a:srgbClr val="0070C0"/>
              </a:solidFill>
              <a:latin typeface="Arial (Body)"/>
              <a:ea typeface="+mn-lt"/>
              <a:cs typeface="+mn-lt"/>
            </a:rPr>
            <a:t>dụng</a:t>
          </a:r>
          <a:endParaRPr lang="vi-VN" dirty="0">
            <a:solidFill>
              <a:srgbClr val="0070C0"/>
            </a:solidFill>
            <a:latin typeface="Arial (Body)"/>
            <a:ea typeface="+mn-lt"/>
            <a:cs typeface="+mn-lt"/>
          </a:endParaRPr>
        </a:p>
      </dgm:t>
    </dgm:pt>
    <dgm:pt modelId="{0C2B6E41-0178-4180-882E-00503FD43CC5}" type="parTrans" cxnId="{3FF3A1E7-B431-4B7A-B9CB-C20879B7E02D}">
      <dgm:prSet/>
      <dgm:spPr/>
      <dgm:t>
        <a:bodyPr/>
        <a:lstStyle/>
        <a:p>
          <a:endParaRPr lang="en-US"/>
        </a:p>
      </dgm:t>
    </dgm:pt>
    <dgm:pt modelId="{BC7F26FA-11E0-46CD-9FD8-00FA3BAB7FA4}" type="sibTrans" cxnId="{3FF3A1E7-B431-4B7A-B9CB-C20879B7E02D}">
      <dgm:prSet/>
      <dgm:spPr/>
      <dgm:t>
        <a:bodyPr/>
        <a:lstStyle/>
        <a:p>
          <a:endParaRPr lang="en-US"/>
        </a:p>
      </dgm:t>
    </dgm:pt>
    <dgm:pt modelId="{43C7D5CF-7456-456B-A5A5-14EFBE082A3B}" type="pres">
      <dgm:prSet presAssocID="{1BBF7D69-5127-4C25-9B73-A7F9ACC29079}" presName="diagram" presStyleCnt="0">
        <dgm:presLayoutVars>
          <dgm:dir/>
          <dgm:resizeHandles val="exact"/>
        </dgm:presLayoutVars>
      </dgm:prSet>
      <dgm:spPr/>
    </dgm:pt>
    <dgm:pt modelId="{D0577461-B842-4892-8F03-1458A3FDC615}" type="pres">
      <dgm:prSet presAssocID="{43339417-2B53-49E9-B783-6352B68A0BEF}" presName="node" presStyleLbl="node1" presStyleIdx="0" presStyleCnt="4">
        <dgm:presLayoutVars>
          <dgm:bulletEnabled val="1"/>
        </dgm:presLayoutVars>
      </dgm:prSet>
      <dgm:spPr/>
    </dgm:pt>
    <dgm:pt modelId="{4C1E605B-2252-43FE-9DAA-FF8B318B187D}" type="pres">
      <dgm:prSet presAssocID="{8EC96E0A-ECB7-4D6E-B2B9-82C7336EAD93}" presName="sibTrans" presStyleCnt="0"/>
      <dgm:spPr/>
    </dgm:pt>
    <dgm:pt modelId="{8497B883-2B96-4157-93F1-3C136736908F}" type="pres">
      <dgm:prSet presAssocID="{7DD13927-E89A-44CD-B14F-6D8B17B3A83C}" presName="node" presStyleLbl="node1" presStyleIdx="1" presStyleCnt="4">
        <dgm:presLayoutVars>
          <dgm:bulletEnabled val="1"/>
        </dgm:presLayoutVars>
      </dgm:prSet>
      <dgm:spPr/>
    </dgm:pt>
    <dgm:pt modelId="{2E7AABCA-19BC-4F47-8721-0E57674FC8D8}" type="pres">
      <dgm:prSet presAssocID="{E1A9DBE2-14FF-429A-9C14-86BBCD1E6D3A}" presName="sibTrans" presStyleCnt="0"/>
      <dgm:spPr/>
    </dgm:pt>
    <dgm:pt modelId="{3E1EB0FE-77AB-4A0E-853E-3422A30F9948}" type="pres">
      <dgm:prSet presAssocID="{4203680B-55F3-490F-B2E7-08F9FB184ED0}" presName="node" presStyleLbl="node1" presStyleIdx="2" presStyleCnt="4">
        <dgm:presLayoutVars>
          <dgm:bulletEnabled val="1"/>
        </dgm:presLayoutVars>
      </dgm:prSet>
      <dgm:spPr/>
    </dgm:pt>
    <dgm:pt modelId="{F36D7DED-80AF-4503-A54C-36327582FD60}" type="pres">
      <dgm:prSet presAssocID="{51D36E7B-2C2C-47A1-A35A-F9301C5CCE7C}" presName="sibTrans" presStyleCnt="0"/>
      <dgm:spPr/>
    </dgm:pt>
    <dgm:pt modelId="{6E98E450-1ACA-43D5-8457-D6BF055176F5}" type="pres">
      <dgm:prSet presAssocID="{29CF6673-63CE-467A-9FC3-13CE99623085}" presName="node" presStyleLbl="node1" presStyleIdx="3" presStyleCnt="4">
        <dgm:presLayoutVars>
          <dgm:bulletEnabled val="1"/>
        </dgm:presLayoutVars>
      </dgm:prSet>
      <dgm:spPr/>
    </dgm:pt>
  </dgm:ptLst>
  <dgm:cxnLst>
    <dgm:cxn modelId="{3DEF041D-6DC6-4A7F-955F-ADAD82843A85}" type="presOf" srcId="{7DD13927-E89A-44CD-B14F-6D8B17B3A83C}" destId="{8497B883-2B96-4157-93F1-3C136736908F}" srcOrd="0" destOrd="0" presId="urn:microsoft.com/office/officeart/2005/8/layout/default"/>
    <dgm:cxn modelId="{6147301F-FCA2-4E3D-ABA9-09CAB8413A6D}" type="presOf" srcId="{29CF6673-63CE-467A-9FC3-13CE99623085}" destId="{6E98E450-1ACA-43D5-8457-D6BF055176F5}" srcOrd="0" destOrd="0" presId="urn:microsoft.com/office/officeart/2005/8/layout/default"/>
    <dgm:cxn modelId="{0B870B5B-F538-464E-A991-A1B9AB2F8977}" srcId="{1BBF7D69-5127-4C25-9B73-A7F9ACC29079}" destId="{4203680B-55F3-490F-B2E7-08F9FB184ED0}" srcOrd="2" destOrd="0" parTransId="{7F4A943F-7EBD-45E8-9DB2-4556AD396E6F}" sibTransId="{51D36E7B-2C2C-47A1-A35A-F9301C5CCE7C}"/>
    <dgm:cxn modelId="{D27F3469-F261-4A21-8322-0E2CD1323452}" type="presOf" srcId="{43339417-2B53-49E9-B783-6352B68A0BEF}" destId="{D0577461-B842-4892-8F03-1458A3FDC615}" srcOrd="0" destOrd="0" presId="urn:microsoft.com/office/officeart/2005/8/layout/default"/>
    <dgm:cxn modelId="{30E3A653-86B0-4C95-84BB-55CB6D30E1A3}" srcId="{1BBF7D69-5127-4C25-9B73-A7F9ACC29079}" destId="{43339417-2B53-49E9-B783-6352B68A0BEF}" srcOrd="0" destOrd="0" parTransId="{7A5660FA-3A82-4E6B-BD61-F49DCBEE0515}" sibTransId="{8EC96E0A-ECB7-4D6E-B2B9-82C7336EAD93}"/>
    <dgm:cxn modelId="{DEC97D58-05A8-4890-8EEB-BC03165D72BC}" type="presOf" srcId="{4203680B-55F3-490F-B2E7-08F9FB184ED0}" destId="{3E1EB0FE-77AB-4A0E-853E-3422A30F9948}" srcOrd="0" destOrd="0" presId="urn:microsoft.com/office/officeart/2005/8/layout/default"/>
    <dgm:cxn modelId="{23EBECD1-A023-4A09-9DCC-EFE02205BB0C}" srcId="{1BBF7D69-5127-4C25-9B73-A7F9ACC29079}" destId="{7DD13927-E89A-44CD-B14F-6D8B17B3A83C}" srcOrd="1" destOrd="0" parTransId="{1ABB5E94-F812-443F-97DF-B23847FD0CFF}" sibTransId="{E1A9DBE2-14FF-429A-9C14-86BBCD1E6D3A}"/>
    <dgm:cxn modelId="{C56982D3-AFA3-41B5-8784-B7511CD9F25F}" type="presOf" srcId="{1BBF7D69-5127-4C25-9B73-A7F9ACC29079}" destId="{43C7D5CF-7456-456B-A5A5-14EFBE082A3B}" srcOrd="0" destOrd="0" presId="urn:microsoft.com/office/officeart/2005/8/layout/default"/>
    <dgm:cxn modelId="{3FF3A1E7-B431-4B7A-B9CB-C20879B7E02D}" srcId="{1BBF7D69-5127-4C25-9B73-A7F9ACC29079}" destId="{29CF6673-63CE-467A-9FC3-13CE99623085}" srcOrd="3" destOrd="0" parTransId="{0C2B6E41-0178-4180-882E-00503FD43CC5}" sibTransId="{BC7F26FA-11E0-46CD-9FD8-00FA3BAB7FA4}"/>
    <dgm:cxn modelId="{7E29F2D6-DB64-4EA9-AE82-2CDFF6F08434}" type="presParOf" srcId="{43C7D5CF-7456-456B-A5A5-14EFBE082A3B}" destId="{D0577461-B842-4892-8F03-1458A3FDC615}" srcOrd="0" destOrd="0" presId="urn:microsoft.com/office/officeart/2005/8/layout/default"/>
    <dgm:cxn modelId="{5266BB23-A847-4A36-977C-52269A3E8230}" type="presParOf" srcId="{43C7D5CF-7456-456B-A5A5-14EFBE082A3B}" destId="{4C1E605B-2252-43FE-9DAA-FF8B318B187D}" srcOrd="1" destOrd="0" presId="urn:microsoft.com/office/officeart/2005/8/layout/default"/>
    <dgm:cxn modelId="{CE8F1579-246F-440D-925D-687371240AE4}" type="presParOf" srcId="{43C7D5CF-7456-456B-A5A5-14EFBE082A3B}" destId="{8497B883-2B96-4157-93F1-3C136736908F}" srcOrd="2" destOrd="0" presId="urn:microsoft.com/office/officeart/2005/8/layout/default"/>
    <dgm:cxn modelId="{CCCE5145-331A-4CCA-A396-85A73B969329}" type="presParOf" srcId="{43C7D5CF-7456-456B-A5A5-14EFBE082A3B}" destId="{2E7AABCA-19BC-4F47-8721-0E57674FC8D8}" srcOrd="3" destOrd="0" presId="urn:microsoft.com/office/officeart/2005/8/layout/default"/>
    <dgm:cxn modelId="{087DA74D-5A91-48CC-B9FC-28B9DC5BB176}" type="presParOf" srcId="{43C7D5CF-7456-456B-A5A5-14EFBE082A3B}" destId="{3E1EB0FE-77AB-4A0E-853E-3422A30F9948}" srcOrd="4" destOrd="0" presId="urn:microsoft.com/office/officeart/2005/8/layout/default"/>
    <dgm:cxn modelId="{6E46FF6B-E00A-492E-8ED2-B06461DA07BF}" type="presParOf" srcId="{43C7D5CF-7456-456B-A5A5-14EFBE082A3B}" destId="{F36D7DED-80AF-4503-A54C-36327582FD60}" srcOrd="5" destOrd="0" presId="urn:microsoft.com/office/officeart/2005/8/layout/default"/>
    <dgm:cxn modelId="{55608900-C6A8-4A8E-B69F-8AC7BCBB4C95}" type="presParOf" srcId="{43C7D5CF-7456-456B-A5A5-14EFBE082A3B}" destId="{6E98E450-1ACA-43D5-8457-D6BF055176F5}" srcOrd="6"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12DD8E-039C-449C-B0AF-D73B1EF3E00F}"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0C48AC01-75A3-4A35-BF75-E25AFB006FAB}">
      <dgm:prSet custT="1"/>
      <dgm:spPr/>
      <dgm:t>
        <a:bodyPr/>
        <a:lstStyle/>
        <a:p>
          <a:r>
            <a:rPr lang="en-US" sz="2800" b="1" spc="300" dirty="0">
              <a:solidFill>
                <a:schemeClr val="accent5">
                  <a:lumMod val="20000"/>
                  <a:lumOff val="80000"/>
                </a:schemeClr>
              </a:solidFill>
              <a:effectLst>
                <a:outerShdw blurRad="38100" dist="38100" dir="2700000" algn="tl">
                  <a:srgbClr val="000000">
                    <a:alpha val="43137"/>
                  </a:srgbClr>
                </a:outerShdw>
              </a:effectLst>
              <a:ea typeface="+mn-lt"/>
              <a:cs typeface="+mn-lt"/>
            </a:rPr>
            <a:t>PYTHON 1</a:t>
          </a:r>
          <a:endParaRPr lang="en-US" sz="2800" b="1" spc="300" dirty="0">
            <a:solidFill>
              <a:schemeClr val="accent5">
                <a:lumMod val="20000"/>
                <a:lumOff val="80000"/>
              </a:schemeClr>
            </a:solidFill>
            <a:effectLst>
              <a:outerShdw blurRad="38100" dist="38100" dir="2700000" algn="tl">
                <a:srgbClr val="000000">
                  <a:alpha val="43137"/>
                </a:srgbClr>
              </a:outerShdw>
            </a:effectLst>
          </a:endParaRPr>
        </a:p>
      </dgm:t>
    </dgm:pt>
    <dgm:pt modelId="{C02B8B8A-3EED-44E6-810A-D597F06E59E1}" type="parTrans" cxnId="{E34BCD1E-0D63-428A-8063-A4DFE8AA8EE9}">
      <dgm:prSet/>
      <dgm:spPr/>
      <dgm:t>
        <a:bodyPr/>
        <a:lstStyle/>
        <a:p>
          <a:endParaRPr lang="en-US"/>
        </a:p>
      </dgm:t>
    </dgm:pt>
    <dgm:pt modelId="{E2FD4D7C-99C0-4127-8549-6F8C66790556}" type="sibTrans" cxnId="{E34BCD1E-0D63-428A-8063-A4DFE8AA8EE9}">
      <dgm:prSet/>
      <dgm:spPr/>
      <dgm:t>
        <a:bodyPr/>
        <a:lstStyle/>
        <a:p>
          <a:endParaRPr lang="en-US"/>
        </a:p>
      </dgm:t>
    </dgm:pt>
    <dgm:pt modelId="{12C61109-D72F-4157-AD25-DE899131613D}">
      <dgm:prSet custT="1"/>
      <dgm:spPr/>
      <dgm:t>
        <a:bodyPr/>
        <a:lstStyle/>
        <a:p>
          <a:r>
            <a:rPr lang="en-US" sz="2800" b="1" spc="300" dirty="0">
              <a:solidFill>
                <a:schemeClr val="accent6">
                  <a:lumMod val="20000"/>
                  <a:lumOff val="80000"/>
                </a:schemeClr>
              </a:solidFill>
              <a:effectLst>
                <a:outerShdw blurRad="38100" dist="38100" dir="2700000" algn="tl">
                  <a:srgbClr val="000000">
                    <a:alpha val="43137"/>
                  </a:srgbClr>
                </a:outerShdw>
              </a:effectLst>
              <a:ea typeface="+mn-lt"/>
              <a:cs typeface="+mn-lt"/>
            </a:rPr>
            <a:t>PYTHON 2</a:t>
          </a:r>
          <a:endParaRPr lang="vi-VN" sz="2800" b="1" spc="300" dirty="0">
            <a:solidFill>
              <a:schemeClr val="accent6">
                <a:lumMod val="20000"/>
                <a:lumOff val="80000"/>
              </a:schemeClr>
            </a:solidFill>
            <a:effectLst>
              <a:outerShdw blurRad="38100" dist="38100" dir="2700000" algn="tl">
                <a:srgbClr val="000000">
                  <a:alpha val="43137"/>
                </a:srgbClr>
              </a:outerShdw>
            </a:effectLst>
            <a:ea typeface="+mn-lt"/>
            <a:cs typeface="+mn-lt"/>
          </a:endParaRPr>
        </a:p>
      </dgm:t>
    </dgm:pt>
    <dgm:pt modelId="{B7CF15AF-B18F-469F-9B6F-7FD282D7E4A5}" type="parTrans" cxnId="{D82EC6DE-12B7-46FB-AEF4-C242E45D8347}">
      <dgm:prSet/>
      <dgm:spPr/>
      <dgm:t>
        <a:bodyPr/>
        <a:lstStyle/>
        <a:p>
          <a:endParaRPr lang="en-US"/>
        </a:p>
      </dgm:t>
    </dgm:pt>
    <dgm:pt modelId="{37DAB894-2C96-4CD7-B280-F84140A5EEDF}" type="sibTrans" cxnId="{D82EC6DE-12B7-46FB-AEF4-C242E45D8347}">
      <dgm:prSet/>
      <dgm:spPr/>
      <dgm:t>
        <a:bodyPr/>
        <a:lstStyle/>
        <a:p>
          <a:endParaRPr lang="en-US"/>
        </a:p>
      </dgm:t>
    </dgm:pt>
    <dgm:pt modelId="{EE4DF677-5FCD-4DE4-9277-BFE88EEB886C}">
      <dgm:prSet custT="1"/>
      <dgm:spPr/>
      <dgm:t>
        <a:bodyPr/>
        <a:lstStyle/>
        <a:p>
          <a:r>
            <a:rPr lang="en-US" sz="2800" b="1" spc="300" dirty="0">
              <a:solidFill>
                <a:schemeClr val="accent6">
                  <a:lumMod val="20000"/>
                  <a:lumOff val="80000"/>
                </a:schemeClr>
              </a:solidFill>
              <a:effectLst>
                <a:outerShdw blurRad="38100" dist="38100" dir="2700000" algn="tl">
                  <a:srgbClr val="000000">
                    <a:alpha val="43137"/>
                  </a:srgbClr>
                </a:outerShdw>
              </a:effectLst>
              <a:ea typeface="+mn-lt"/>
              <a:cs typeface="+mn-lt"/>
            </a:rPr>
            <a:t>PYTHON 3</a:t>
          </a:r>
          <a:endParaRPr lang="vi-VN" sz="2800" b="1" spc="300" dirty="0">
            <a:solidFill>
              <a:schemeClr val="accent6">
                <a:lumMod val="20000"/>
                <a:lumOff val="80000"/>
              </a:schemeClr>
            </a:solidFill>
            <a:effectLst>
              <a:outerShdw blurRad="38100" dist="38100" dir="2700000" algn="tl">
                <a:srgbClr val="000000">
                  <a:alpha val="43137"/>
                </a:srgbClr>
              </a:outerShdw>
            </a:effectLst>
            <a:ea typeface="+mn-lt"/>
            <a:cs typeface="+mn-lt"/>
          </a:endParaRPr>
        </a:p>
      </dgm:t>
    </dgm:pt>
    <dgm:pt modelId="{76287C73-5942-4F0D-B6B1-85B0B7FB2B0A}" type="parTrans" cxnId="{DEE17124-9056-4F92-B6EA-C29469075D7F}">
      <dgm:prSet/>
      <dgm:spPr/>
      <dgm:t>
        <a:bodyPr/>
        <a:lstStyle/>
        <a:p>
          <a:endParaRPr lang="en-US"/>
        </a:p>
      </dgm:t>
    </dgm:pt>
    <dgm:pt modelId="{6B458D87-E036-46FC-AED8-7AAE0525AD1F}" type="sibTrans" cxnId="{DEE17124-9056-4F92-B6EA-C29469075D7F}">
      <dgm:prSet/>
      <dgm:spPr/>
      <dgm:t>
        <a:bodyPr/>
        <a:lstStyle/>
        <a:p>
          <a:endParaRPr lang="en-US"/>
        </a:p>
      </dgm:t>
    </dgm:pt>
    <dgm:pt modelId="{1A1A4881-B7F7-4CE1-9020-A2389468B0D0}" type="pres">
      <dgm:prSet presAssocID="{0812DD8E-039C-449C-B0AF-D73B1EF3E00F}" presName="Name0" presStyleCnt="0">
        <dgm:presLayoutVars>
          <dgm:dir/>
          <dgm:resizeHandles val="exact"/>
        </dgm:presLayoutVars>
      </dgm:prSet>
      <dgm:spPr/>
    </dgm:pt>
    <dgm:pt modelId="{17C0D256-0AFE-4D93-AA7F-1F775CDC0F5D}" type="pres">
      <dgm:prSet presAssocID="{0C48AC01-75A3-4A35-BF75-E25AFB006FAB}" presName="node" presStyleLbl="node1" presStyleIdx="0" presStyleCnt="3">
        <dgm:presLayoutVars>
          <dgm:bulletEnabled val="1"/>
        </dgm:presLayoutVars>
      </dgm:prSet>
      <dgm:spPr/>
    </dgm:pt>
    <dgm:pt modelId="{A378D839-3D2F-48C0-AC43-21634BE84B15}" type="pres">
      <dgm:prSet presAssocID="{E2FD4D7C-99C0-4127-8549-6F8C66790556}" presName="sibTrans" presStyleLbl="sibTrans2D1" presStyleIdx="0" presStyleCnt="2"/>
      <dgm:spPr/>
    </dgm:pt>
    <dgm:pt modelId="{AFD81667-6B66-4C9A-B4CA-9091D09704CA}" type="pres">
      <dgm:prSet presAssocID="{E2FD4D7C-99C0-4127-8549-6F8C66790556}" presName="connectorText" presStyleLbl="sibTrans2D1" presStyleIdx="0" presStyleCnt="2"/>
      <dgm:spPr/>
    </dgm:pt>
    <dgm:pt modelId="{7E55FDAC-4F4E-4C50-9385-4BC7C8F3DA56}" type="pres">
      <dgm:prSet presAssocID="{12C61109-D72F-4157-AD25-DE899131613D}" presName="node" presStyleLbl="node1" presStyleIdx="1" presStyleCnt="3">
        <dgm:presLayoutVars>
          <dgm:bulletEnabled val="1"/>
        </dgm:presLayoutVars>
      </dgm:prSet>
      <dgm:spPr/>
    </dgm:pt>
    <dgm:pt modelId="{1BEEC5F4-593F-4B03-B562-197D7084970B}" type="pres">
      <dgm:prSet presAssocID="{37DAB894-2C96-4CD7-B280-F84140A5EEDF}" presName="sibTrans" presStyleLbl="sibTrans2D1" presStyleIdx="1" presStyleCnt="2"/>
      <dgm:spPr/>
    </dgm:pt>
    <dgm:pt modelId="{47403302-F0F6-4459-B99B-38D33C852266}" type="pres">
      <dgm:prSet presAssocID="{37DAB894-2C96-4CD7-B280-F84140A5EEDF}" presName="connectorText" presStyleLbl="sibTrans2D1" presStyleIdx="1" presStyleCnt="2"/>
      <dgm:spPr/>
    </dgm:pt>
    <dgm:pt modelId="{2546A802-F8FD-4BEC-AF9A-10635B3A8B6C}" type="pres">
      <dgm:prSet presAssocID="{EE4DF677-5FCD-4DE4-9277-BFE88EEB886C}" presName="node" presStyleLbl="node1" presStyleIdx="2" presStyleCnt="3">
        <dgm:presLayoutVars>
          <dgm:bulletEnabled val="1"/>
        </dgm:presLayoutVars>
      </dgm:prSet>
      <dgm:spPr/>
    </dgm:pt>
  </dgm:ptLst>
  <dgm:cxnLst>
    <dgm:cxn modelId="{E34BCD1E-0D63-428A-8063-A4DFE8AA8EE9}" srcId="{0812DD8E-039C-449C-B0AF-D73B1EF3E00F}" destId="{0C48AC01-75A3-4A35-BF75-E25AFB006FAB}" srcOrd="0" destOrd="0" parTransId="{C02B8B8A-3EED-44E6-810A-D597F06E59E1}" sibTransId="{E2FD4D7C-99C0-4127-8549-6F8C66790556}"/>
    <dgm:cxn modelId="{DEE17124-9056-4F92-B6EA-C29469075D7F}" srcId="{0812DD8E-039C-449C-B0AF-D73B1EF3E00F}" destId="{EE4DF677-5FCD-4DE4-9277-BFE88EEB886C}" srcOrd="2" destOrd="0" parTransId="{76287C73-5942-4F0D-B6B1-85B0B7FB2B0A}" sibTransId="{6B458D87-E036-46FC-AED8-7AAE0525AD1F}"/>
    <dgm:cxn modelId="{1A323725-E091-46E4-A149-84EE6F20BE0E}" type="presOf" srcId="{37DAB894-2C96-4CD7-B280-F84140A5EEDF}" destId="{1BEEC5F4-593F-4B03-B562-197D7084970B}" srcOrd="0" destOrd="0" presId="urn:microsoft.com/office/officeart/2005/8/layout/process1"/>
    <dgm:cxn modelId="{E9B77131-79C6-4D6A-8790-021650F05DFE}" type="presOf" srcId="{EE4DF677-5FCD-4DE4-9277-BFE88EEB886C}" destId="{2546A802-F8FD-4BEC-AF9A-10635B3A8B6C}" srcOrd="0" destOrd="0" presId="urn:microsoft.com/office/officeart/2005/8/layout/process1"/>
    <dgm:cxn modelId="{F02E323F-2590-45A6-85F6-E87AC8C26454}" type="presOf" srcId="{0C48AC01-75A3-4A35-BF75-E25AFB006FAB}" destId="{17C0D256-0AFE-4D93-AA7F-1F775CDC0F5D}" srcOrd="0" destOrd="0" presId="urn:microsoft.com/office/officeart/2005/8/layout/process1"/>
    <dgm:cxn modelId="{575ACB60-AE64-41AB-95B8-19737D618820}" type="presOf" srcId="{37DAB894-2C96-4CD7-B280-F84140A5EEDF}" destId="{47403302-F0F6-4459-B99B-38D33C852266}" srcOrd="1" destOrd="0" presId="urn:microsoft.com/office/officeart/2005/8/layout/process1"/>
    <dgm:cxn modelId="{2B7DEB50-B409-4DFB-B05A-442E24A1DF10}" type="presOf" srcId="{0812DD8E-039C-449C-B0AF-D73B1EF3E00F}" destId="{1A1A4881-B7F7-4CE1-9020-A2389468B0D0}" srcOrd="0" destOrd="0" presId="urn:microsoft.com/office/officeart/2005/8/layout/process1"/>
    <dgm:cxn modelId="{A5CB9C73-5B96-4CAD-A10B-D83696619C61}" type="presOf" srcId="{12C61109-D72F-4157-AD25-DE899131613D}" destId="{7E55FDAC-4F4E-4C50-9385-4BC7C8F3DA56}" srcOrd="0" destOrd="0" presId="urn:microsoft.com/office/officeart/2005/8/layout/process1"/>
    <dgm:cxn modelId="{F230687D-7A34-4786-A463-9292B0B64F5E}" type="presOf" srcId="{E2FD4D7C-99C0-4127-8549-6F8C66790556}" destId="{AFD81667-6B66-4C9A-B4CA-9091D09704CA}" srcOrd="1" destOrd="0" presId="urn:microsoft.com/office/officeart/2005/8/layout/process1"/>
    <dgm:cxn modelId="{D82EC6DE-12B7-46FB-AEF4-C242E45D8347}" srcId="{0812DD8E-039C-449C-B0AF-D73B1EF3E00F}" destId="{12C61109-D72F-4157-AD25-DE899131613D}" srcOrd="1" destOrd="0" parTransId="{B7CF15AF-B18F-469F-9B6F-7FD282D7E4A5}" sibTransId="{37DAB894-2C96-4CD7-B280-F84140A5EEDF}"/>
    <dgm:cxn modelId="{46C826E4-00FA-4639-A541-C33FE726A9CA}" type="presOf" srcId="{E2FD4D7C-99C0-4127-8549-6F8C66790556}" destId="{A378D839-3D2F-48C0-AC43-21634BE84B15}" srcOrd="0" destOrd="0" presId="urn:microsoft.com/office/officeart/2005/8/layout/process1"/>
    <dgm:cxn modelId="{726D7B4F-6E3D-4F14-9101-BACBDD3245C9}" type="presParOf" srcId="{1A1A4881-B7F7-4CE1-9020-A2389468B0D0}" destId="{17C0D256-0AFE-4D93-AA7F-1F775CDC0F5D}" srcOrd="0" destOrd="0" presId="urn:microsoft.com/office/officeart/2005/8/layout/process1"/>
    <dgm:cxn modelId="{4421B538-A49F-4EFE-8FF3-2A0A645DDD25}" type="presParOf" srcId="{1A1A4881-B7F7-4CE1-9020-A2389468B0D0}" destId="{A378D839-3D2F-48C0-AC43-21634BE84B15}" srcOrd="1" destOrd="0" presId="urn:microsoft.com/office/officeart/2005/8/layout/process1"/>
    <dgm:cxn modelId="{9CF56884-D558-4160-90F7-F4611AD2C969}" type="presParOf" srcId="{A378D839-3D2F-48C0-AC43-21634BE84B15}" destId="{AFD81667-6B66-4C9A-B4CA-9091D09704CA}" srcOrd="0" destOrd="0" presId="urn:microsoft.com/office/officeart/2005/8/layout/process1"/>
    <dgm:cxn modelId="{8E17AE6E-C8CB-4C86-AFEF-9D4D1F5F14CE}" type="presParOf" srcId="{1A1A4881-B7F7-4CE1-9020-A2389468B0D0}" destId="{7E55FDAC-4F4E-4C50-9385-4BC7C8F3DA56}" srcOrd="2" destOrd="0" presId="urn:microsoft.com/office/officeart/2005/8/layout/process1"/>
    <dgm:cxn modelId="{785B9428-86F3-46AD-B963-369AF4A6A6A5}" type="presParOf" srcId="{1A1A4881-B7F7-4CE1-9020-A2389468B0D0}" destId="{1BEEC5F4-593F-4B03-B562-197D7084970B}" srcOrd="3" destOrd="0" presId="urn:microsoft.com/office/officeart/2005/8/layout/process1"/>
    <dgm:cxn modelId="{B7634531-F9E9-4226-A65F-DB2E4CB7C96C}" type="presParOf" srcId="{1BEEC5F4-593F-4B03-B562-197D7084970B}" destId="{47403302-F0F6-4459-B99B-38D33C852266}" srcOrd="0" destOrd="0" presId="urn:microsoft.com/office/officeart/2005/8/layout/process1"/>
    <dgm:cxn modelId="{F3A504B7-6A50-4E36-972F-A0DA73342960}" type="presParOf" srcId="{1A1A4881-B7F7-4CE1-9020-A2389468B0D0}" destId="{2546A802-F8FD-4BEC-AF9A-10635B3A8B6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7407FC-786D-47B9-9F09-CDC7659F30E3}"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vi-VN"/>
        </a:p>
      </dgm:t>
    </dgm:pt>
    <dgm:pt modelId="{B6386CE4-AE3A-4947-A8A3-4C8442843025}">
      <dgm:prSet phldrT="[Văn bản]" phldr="0"/>
      <dgm:spPr/>
      <dgm:t>
        <a:bodyPr/>
        <a:lstStyle/>
        <a:p>
          <a:pPr rtl="0"/>
          <a:r>
            <a:rPr lang="vi-VN" dirty="0">
              <a:latin typeface="Calibri Light" panose="020F0302020204030204"/>
            </a:rPr>
            <a:t>KHỐI LỆNH</a:t>
          </a:r>
          <a:endParaRPr lang="vi-VN" dirty="0"/>
        </a:p>
      </dgm:t>
    </dgm:pt>
    <dgm:pt modelId="{1842D95B-B61D-4ADA-B6B7-D5C36C9593A4}" type="parTrans" cxnId="{E8E04DDA-9D53-4179-90C2-190AAB2DD587}">
      <dgm:prSet/>
      <dgm:spPr/>
      <dgm:t>
        <a:bodyPr/>
        <a:lstStyle/>
        <a:p>
          <a:endParaRPr lang="vi-VN"/>
        </a:p>
      </dgm:t>
    </dgm:pt>
    <dgm:pt modelId="{267127BC-519D-421E-9282-9F2892C3C4AE}" type="sibTrans" cxnId="{E8E04DDA-9D53-4179-90C2-190AAB2DD587}">
      <dgm:prSet/>
      <dgm:spPr/>
      <dgm:t>
        <a:bodyPr/>
        <a:lstStyle/>
        <a:p>
          <a:endParaRPr lang="vi-VN"/>
        </a:p>
      </dgm:t>
    </dgm:pt>
    <dgm:pt modelId="{CECD083C-3B36-46A6-B4EA-C9D7F94C3834}">
      <dgm:prSet phldrT="[Văn bản]" phldr="0"/>
      <dgm:spPr/>
      <dgm:t>
        <a:bodyPr/>
        <a:lstStyle/>
        <a:p>
          <a:pPr rtl="0"/>
          <a:r>
            <a:rPr lang="vi-VN" dirty="0">
              <a:latin typeface="Calibri Light" panose="020F0302020204030204"/>
            </a:rPr>
            <a:t>TOÁN TỬ</a:t>
          </a:r>
          <a:endParaRPr lang="vi-VN" dirty="0"/>
        </a:p>
      </dgm:t>
    </dgm:pt>
    <dgm:pt modelId="{2756220D-BD8B-4DDF-97B4-EFC9815F79A6}" type="parTrans" cxnId="{5B11B0B0-71F2-4F3E-8500-829DF4425102}">
      <dgm:prSet/>
      <dgm:spPr/>
      <dgm:t>
        <a:bodyPr/>
        <a:lstStyle/>
        <a:p>
          <a:endParaRPr lang="vi-VN"/>
        </a:p>
      </dgm:t>
    </dgm:pt>
    <dgm:pt modelId="{36803C5F-2966-49D3-A6DC-FAE6D0FB60D5}" type="sibTrans" cxnId="{5B11B0B0-71F2-4F3E-8500-829DF4425102}">
      <dgm:prSet/>
      <dgm:spPr/>
      <dgm:t>
        <a:bodyPr/>
        <a:lstStyle/>
        <a:p>
          <a:endParaRPr lang="vi-VN"/>
        </a:p>
      </dgm:t>
    </dgm:pt>
    <dgm:pt modelId="{48A2B355-6713-4B8A-806D-FCF1B7874773}">
      <dgm:prSet phldr="0"/>
      <dgm:spPr/>
      <dgm:t>
        <a:bodyPr/>
        <a:lstStyle/>
        <a:p>
          <a:pPr rtl="0"/>
          <a:r>
            <a:rPr lang="vi-VN" dirty="0">
              <a:latin typeface="Calibri Light" panose="020F0302020204030204"/>
            </a:rPr>
            <a:t>LỆNH GÁN</a:t>
          </a:r>
        </a:p>
      </dgm:t>
    </dgm:pt>
    <dgm:pt modelId="{85A69795-5DCB-4609-9A5C-E4E0389DE5E6}" type="parTrans" cxnId="{BD299FDE-A3EC-476C-85F0-3E98944B6360}">
      <dgm:prSet/>
      <dgm:spPr/>
      <dgm:t>
        <a:bodyPr/>
        <a:lstStyle/>
        <a:p>
          <a:endParaRPr lang="en-US"/>
        </a:p>
      </dgm:t>
    </dgm:pt>
    <dgm:pt modelId="{F9E2B269-D70C-42DB-8A3E-43E86C9D0091}" type="sibTrans" cxnId="{BD299FDE-A3EC-476C-85F0-3E98944B6360}">
      <dgm:prSet/>
      <dgm:spPr/>
      <dgm:t>
        <a:bodyPr/>
        <a:lstStyle/>
        <a:p>
          <a:endParaRPr lang="en-US"/>
        </a:p>
      </dgm:t>
    </dgm:pt>
    <dgm:pt modelId="{150F168A-E23F-482E-94DC-58C0F7E62169}">
      <dgm:prSet phldr="0"/>
      <dgm:spPr/>
      <dgm:t>
        <a:bodyPr/>
        <a:lstStyle/>
        <a:p>
          <a:pPr rtl="0"/>
          <a:r>
            <a:rPr lang="vi-VN" dirty="0">
              <a:latin typeface="Calibri Light" panose="020F0302020204030204"/>
            </a:rPr>
            <a:t>IN GIÁ TRỊ</a:t>
          </a:r>
        </a:p>
      </dgm:t>
    </dgm:pt>
    <dgm:pt modelId="{C6FEEC44-F768-4D37-8841-DC3FDC2C29AA}" type="parTrans" cxnId="{8177FC26-9951-43A1-8DD0-216EBD80CB2F}">
      <dgm:prSet/>
      <dgm:spPr/>
      <dgm:t>
        <a:bodyPr/>
        <a:lstStyle/>
        <a:p>
          <a:endParaRPr lang="en-US"/>
        </a:p>
      </dgm:t>
    </dgm:pt>
    <dgm:pt modelId="{FE7FD712-0E5E-4679-BD89-D26F4F00C0D6}" type="sibTrans" cxnId="{8177FC26-9951-43A1-8DD0-216EBD80CB2F}">
      <dgm:prSet/>
      <dgm:spPr/>
      <dgm:t>
        <a:bodyPr/>
        <a:lstStyle/>
        <a:p>
          <a:endParaRPr lang="en-US"/>
        </a:p>
      </dgm:t>
    </dgm:pt>
    <dgm:pt modelId="{A239FD45-D4CA-4D1F-8381-06C58A1C5874}">
      <dgm:prSet phldr="0"/>
      <dgm:spPr/>
      <dgm:t>
        <a:bodyPr/>
        <a:lstStyle/>
        <a:p>
          <a:pPr rtl="0"/>
          <a:r>
            <a:rPr lang="vi-VN" dirty="0">
              <a:latin typeface="Calibri Light" panose="020F0302020204030204"/>
            </a:rPr>
            <a:t>CẤU TRÚC DẼ NHÁNH</a:t>
          </a:r>
        </a:p>
      </dgm:t>
    </dgm:pt>
    <dgm:pt modelId="{743B4E63-CC74-4636-8246-8DEBFEC9B1A9}" type="parTrans" cxnId="{1AE23021-4CD7-4225-8107-DED6FE55812C}">
      <dgm:prSet/>
      <dgm:spPr/>
      <dgm:t>
        <a:bodyPr/>
        <a:lstStyle/>
        <a:p>
          <a:endParaRPr lang="en-US"/>
        </a:p>
      </dgm:t>
    </dgm:pt>
    <dgm:pt modelId="{29FF1500-B973-4127-9FF9-E2B1AC8059C2}" type="sibTrans" cxnId="{1AE23021-4CD7-4225-8107-DED6FE55812C}">
      <dgm:prSet/>
      <dgm:spPr/>
      <dgm:t>
        <a:bodyPr/>
        <a:lstStyle/>
        <a:p>
          <a:endParaRPr lang="en-US"/>
        </a:p>
      </dgm:t>
    </dgm:pt>
    <dgm:pt modelId="{9CB752E6-6F57-4881-BC77-F0C48E8DEB80}">
      <dgm:prSet phldr="0"/>
      <dgm:spPr/>
      <dgm:t>
        <a:bodyPr/>
        <a:lstStyle/>
        <a:p>
          <a:pPr rtl="0"/>
          <a:r>
            <a:rPr lang="vi-VN" dirty="0">
              <a:latin typeface="Calibri Light" panose="020F0302020204030204"/>
            </a:rPr>
            <a:t>CẤU TRÚC LẶP</a:t>
          </a:r>
        </a:p>
      </dgm:t>
    </dgm:pt>
    <dgm:pt modelId="{2D2E99DD-5A91-45EA-83DC-1D8A074CA5EC}" type="parTrans" cxnId="{B0639F50-FB57-4C10-9C82-270689D0048B}">
      <dgm:prSet/>
      <dgm:spPr/>
      <dgm:t>
        <a:bodyPr/>
        <a:lstStyle/>
        <a:p>
          <a:endParaRPr lang="en-US"/>
        </a:p>
      </dgm:t>
    </dgm:pt>
    <dgm:pt modelId="{281E3ACA-73A2-46F2-888E-1A4D2A9B0E54}" type="sibTrans" cxnId="{B0639F50-FB57-4C10-9C82-270689D0048B}">
      <dgm:prSet/>
      <dgm:spPr/>
      <dgm:t>
        <a:bodyPr/>
        <a:lstStyle/>
        <a:p>
          <a:endParaRPr lang="en-US"/>
        </a:p>
      </dgm:t>
    </dgm:pt>
    <dgm:pt modelId="{BB79A8DB-EC34-4F90-ACDC-2E1DADD98897}">
      <dgm:prSet phldr="0"/>
      <dgm:spPr/>
      <dgm:t>
        <a:bodyPr/>
        <a:lstStyle/>
        <a:p>
          <a:pPr rtl="0"/>
          <a:r>
            <a:rPr lang="vi-VN" dirty="0">
              <a:latin typeface="Calibri Light" panose="020F0302020204030204"/>
            </a:rPr>
            <a:t> HÀM</a:t>
          </a:r>
          <a:endParaRPr lang="vi-VN" dirty="0"/>
        </a:p>
      </dgm:t>
    </dgm:pt>
    <dgm:pt modelId="{0C824D74-7794-4377-A762-31803ED7355F}" type="parTrans" cxnId="{525B997D-3E1F-4939-B1EB-03102DB50E9A}">
      <dgm:prSet/>
      <dgm:spPr/>
      <dgm:t>
        <a:bodyPr/>
        <a:lstStyle/>
        <a:p>
          <a:endParaRPr lang="en-US"/>
        </a:p>
      </dgm:t>
    </dgm:pt>
    <dgm:pt modelId="{183EB27C-1E7C-4E58-A314-E5CD4509AF3A}" type="sibTrans" cxnId="{525B997D-3E1F-4939-B1EB-03102DB50E9A}">
      <dgm:prSet/>
      <dgm:spPr/>
      <dgm:t>
        <a:bodyPr/>
        <a:lstStyle/>
        <a:p>
          <a:endParaRPr lang="en-US"/>
        </a:p>
      </dgm:t>
    </dgm:pt>
    <dgm:pt modelId="{E0538ED8-5D0F-4D56-A431-DF519BC221E8}">
      <dgm:prSet phldrT="[Văn bản]" phldr="0"/>
      <dgm:spPr/>
      <dgm:t>
        <a:bodyPr/>
        <a:lstStyle/>
        <a:p>
          <a:pPr rtl="0"/>
          <a:r>
            <a:rPr lang="vi-VN" dirty="0">
              <a:latin typeface="Calibri Light" panose="020F0302020204030204"/>
            </a:rPr>
            <a:t>CÁC KIỂU DỮ LIỆU</a:t>
          </a:r>
          <a:endParaRPr lang="vi-VN" dirty="0"/>
        </a:p>
      </dgm:t>
    </dgm:pt>
    <dgm:pt modelId="{9DE3C84F-58BD-4772-A0A0-8486CC7231D8}" type="parTrans" cxnId="{79F864AD-5DFA-4EE1-B40E-D2852324B1DF}">
      <dgm:prSet/>
      <dgm:spPr/>
      <dgm:t>
        <a:bodyPr/>
        <a:lstStyle/>
        <a:p>
          <a:endParaRPr lang="vi-VN"/>
        </a:p>
      </dgm:t>
    </dgm:pt>
    <dgm:pt modelId="{D9DC27B0-6D01-4DDA-8650-6848788DA29A}" type="sibTrans" cxnId="{79F864AD-5DFA-4EE1-B40E-D2852324B1DF}">
      <dgm:prSet/>
      <dgm:spPr/>
      <dgm:t>
        <a:bodyPr/>
        <a:lstStyle/>
        <a:p>
          <a:endParaRPr lang="vi-VN"/>
        </a:p>
      </dgm:t>
    </dgm:pt>
    <dgm:pt modelId="{B8831591-A351-4B51-8D73-96D773FBE5A7}" type="pres">
      <dgm:prSet presAssocID="{4A7407FC-786D-47B9-9F09-CDC7659F30E3}" presName="diagram" presStyleCnt="0">
        <dgm:presLayoutVars>
          <dgm:dir/>
          <dgm:resizeHandles val="exact"/>
        </dgm:presLayoutVars>
      </dgm:prSet>
      <dgm:spPr/>
    </dgm:pt>
    <dgm:pt modelId="{0C02898E-EDC2-4E7E-8FA5-D8D3910EAF65}" type="pres">
      <dgm:prSet presAssocID="{B6386CE4-AE3A-4947-A8A3-4C8442843025}" presName="node" presStyleLbl="node1" presStyleIdx="0" presStyleCnt="8">
        <dgm:presLayoutVars>
          <dgm:bulletEnabled val="1"/>
        </dgm:presLayoutVars>
      </dgm:prSet>
      <dgm:spPr/>
    </dgm:pt>
    <dgm:pt modelId="{234E3000-D145-49C9-94E8-D31914B15A17}" type="pres">
      <dgm:prSet presAssocID="{267127BC-519D-421E-9282-9F2892C3C4AE}" presName="sibTrans" presStyleCnt="0"/>
      <dgm:spPr/>
    </dgm:pt>
    <dgm:pt modelId="{E8B5373B-A193-472A-9A29-6A3CACBFB54A}" type="pres">
      <dgm:prSet presAssocID="{CECD083C-3B36-46A6-B4EA-C9D7F94C3834}" presName="node" presStyleLbl="node1" presStyleIdx="1" presStyleCnt="8">
        <dgm:presLayoutVars>
          <dgm:bulletEnabled val="1"/>
        </dgm:presLayoutVars>
      </dgm:prSet>
      <dgm:spPr/>
    </dgm:pt>
    <dgm:pt modelId="{2337FCE8-DAF2-42E0-9C1C-19B462B567D1}" type="pres">
      <dgm:prSet presAssocID="{36803C5F-2966-49D3-A6DC-FAE6D0FB60D5}" presName="sibTrans" presStyleCnt="0"/>
      <dgm:spPr/>
    </dgm:pt>
    <dgm:pt modelId="{3B58B59F-9669-42E9-B712-B0C1616DA521}" type="pres">
      <dgm:prSet presAssocID="{E0538ED8-5D0F-4D56-A431-DF519BC221E8}" presName="node" presStyleLbl="node1" presStyleIdx="2" presStyleCnt="8">
        <dgm:presLayoutVars>
          <dgm:bulletEnabled val="1"/>
        </dgm:presLayoutVars>
      </dgm:prSet>
      <dgm:spPr/>
    </dgm:pt>
    <dgm:pt modelId="{FA5649E7-446D-4915-813A-46C06145C74C}" type="pres">
      <dgm:prSet presAssocID="{D9DC27B0-6D01-4DDA-8650-6848788DA29A}" presName="sibTrans" presStyleCnt="0"/>
      <dgm:spPr/>
    </dgm:pt>
    <dgm:pt modelId="{3678F78A-2DC3-46EC-B578-861E61A4EDCB}" type="pres">
      <dgm:prSet presAssocID="{48A2B355-6713-4B8A-806D-FCF1B7874773}" presName="node" presStyleLbl="node1" presStyleIdx="3" presStyleCnt="8">
        <dgm:presLayoutVars>
          <dgm:bulletEnabled val="1"/>
        </dgm:presLayoutVars>
      </dgm:prSet>
      <dgm:spPr/>
    </dgm:pt>
    <dgm:pt modelId="{D55B45CE-370B-4870-9EFD-9B4DB5B2D4F4}" type="pres">
      <dgm:prSet presAssocID="{F9E2B269-D70C-42DB-8A3E-43E86C9D0091}" presName="sibTrans" presStyleCnt="0"/>
      <dgm:spPr/>
    </dgm:pt>
    <dgm:pt modelId="{BBC62969-C577-4C0C-8A43-294C4B12D8A4}" type="pres">
      <dgm:prSet presAssocID="{150F168A-E23F-482E-94DC-58C0F7E62169}" presName="node" presStyleLbl="node1" presStyleIdx="4" presStyleCnt="8">
        <dgm:presLayoutVars>
          <dgm:bulletEnabled val="1"/>
        </dgm:presLayoutVars>
      </dgm:prSet>
      <dgm:spPr/>
    </dgm:pt>
    <dgm:pt modelId="{43C3A732-E1B6-4AF2-98AB-7857EC6A873A}" type="pres">
      <dgm:prSet presAssocID="{FE7FD712-0E5E-4679-BD89-D26F4F00C0D6}" presName="sibTrans" presStyleCnt="0"/>
      <dgm:spPr/>
    </dgm:pt>
    <dgm:pt modelId="{9F2D8635-5375-490D-860C-B7A356E39FDB}" type="pres">
      <dgm:prSet presAssocID="{A239FD45-D4CA-4D1F-8381-06C58A1C5874}" presName="node" presStyleLbl="node1" presStyleIdx="5" presStyleCnt="8">
        <dgm:presLayoutVars>
          <dgm:bulletEnabled val="1"/>
        </dgm:presLayoutVars>
      </dgm:prSet>
      <dgm:spPr/>
    </dgm:pt>
    <dgm:pt modelId="{E696BAA3-CD3D-426E-A9D2-B266EFCF907F}" type="pres">
      <dgm:prSet presAssocID="{29FF1500-B973-4127-9FF9-E2B1AC8059C2}" presName="sibTrans" presStyleCnt="0"/>
      <dgm:spPr/>
    </dgm:pt>
    <dgm:pt modelId="{88536ED5-9421-48F7-B443-EC3A7A5D0CC3}" type="pres">
      <dgm:prSet presAssocID="{9CB752E6-6F57-4881-BC77-F0C48E8DEB80}" presName="node" presStyleLbl="node1" presStyleIdx="6" presStyleCnt="8">
        <dgm:presLayoutVars>
          <dgm:bulletEnabled val="1"/>
        </dgm:presLayoutVars>
      </dgm:prSet>
      <dgm:spPr/>
    </dgm:pt>
    <dgm:pt modelId="{B3759CBE-9FEB-4DE5-AC89-E88C0B66071D}" type="pres">
      <dgm:prSet presAssocID="{281E3ACA-73A2-46F2-888E-1A4D2A9B0E54}" presName="sibTrans" presStyleCnt="0"/>
      <dgm:spPr/>
    </dgm:pt>
    <dgm:pt modelId="{2B10DD31-18B7-4539-88BA-71B4277FE6FB}" type="pres">
      <dgm:prSet presAssocID="{BB79A8DB-EC34-4F90-ACDC-2E1DADD98897}" presName="node" presStyleLbl="node1" presStyleIdx="7" presStyleCnt="8">
        <dgm:presLayoutVars>
          <dgm:bulletEnabled val="1"/>
        </dgm:presLayoutVars>
      </dgm:prSet>
      <dgm:spPr/>
    </dgm:pt>
  </dgm:ptLst>
  <dgm:cxnLst>
    <dgm:cxn modelId="{0B890907-7A80-42EA-B59A-2BC654B18282}" type="presOf" srcId="{4A7407FC-786D-47B9-9F09-CDC7659F30E3}" destId="{B8831591-A351-4B51-8D73-96D773FBE5A7}" srcOrd="0" destOrd="0" presId="urn:microsoft.com/office/officeart/2005/8/layout/default"/>
    <dgm:cxn modelId="{7AC8491D-1B7C-4D51-B043-91EEA1E697D1}" type="presOf" srcId="{48A2B355-6713-4B8A-806D-FCF1B7874773}" destId="{3678F78A-2DC3-46EC-B578-861E61A4EDCB}" srcOrd="0" destOrd="0" presId="urn:microsoft.com/office/officeart/2005/8/layout/default"/>
    <dgm:cxn modelId="{1AE23021-4CD7-4225-8107-DED6FE55812C}" srcId="{4A7407FC-786D-47B9-9F09-CDC7659F30E3}" destId="{A239FD45-D4CA-4D1F-8381-06C58A1C5874}" srcOrd="5" destOrd="0" parTransId="{743B4E63-CC74-4636-8246-8DEBFEC9B1A9}" sibTransId="{29FF1500-B973-4127-9FF9-E2B1AC8059C2}"/>
    <dgm:cxn modelId="{8177FC26-9951-43A1-8DD0-216EBD80CB2F}" srcId="{4A7407FC-786D-47B9-9F09-CDC7659F30E3}" destId="{150F168A-E23F-482E-94DC-58C0F7E62169}" srcOrd="4" destOrd="0" parTransId="{C6FEEC44-F768-4D37-8841-DC3FDC2C29AA}" sibTransId="{FE7FD712-0E5E-4679-BD89-D26F4F00C0D6}"/>
    <dgm:cxn modelId="{2407F05E-7064-45A0-BEE1-335C29710533}" type="presOf" srcId="{B6386CE4-AE3A-4947-A8A3-4C8442843025}" destId="{0C02898E-EDC2-4E7E-8FA5-D8D3910EAF65}" srcOrd="0" destOrd="0" presId="urn:microsoft.com/office/officeart/2005/8/layout/default"/>
    <dgm:cxn modelId="{DEADBA61-7B61-45D7-B945-2A0028080340}" type="presOf" srcId="{BB79A8DB-EC34-4F90-ACDC-2E1DADD98897}" destId="{2B10DD31-18B7-4539-88BA-71B4277FE6FB}" srcOrd="0" destOrd="0" presId="urn:microsoft.com/office/officeart/2005/8/layout/default"/>
    <dgm:cxn modelId="{A9A84347-C362-469F-87BA-13A509864889}" type="presOf" srcId="{150F168A-E23F-482E-94DC-58C0F7E62169}" destId="{BBC62969-C577-4C0C-8A43-294C4B12D8A4}" srcOrd="0" destOrd="0" presId="urn:microsoft.com/office/officeart/2005/8/layout/default"/>
    <dgm:cxn modelId="{7F21756B-2617-483F-A8A0-300CA8EB9376}" type="presOf" srcId="{9CB752E6-6F57-4881-BC77-F0C48E8DEB80}" destId="{88536ED5-9421-48F7-B443-EC3A7A5D0CC3}" srcOrd="0" destOrd="0" presId="urn:microsoft.com/office/officeart/2005/8/layout/default"/>
    <dgm:cxn modelId="{B0639F50-FB57-4C10-9C82-270689D0048B}" srcId="{4A7407FC-786D-47B9-9F09-CDC7659F30E3}" destId="{9CB752E6-6F57-4881-BC77-F0C48E8DEB80}" srcOrd="6" destOrd="0" parTransId="{2D2E99DD-5A91-45EA-83DC-1D8A074CA5EC}" sibTransId="{281E3ACA-73A2-46F2-888E-1A4D2A9B0E54}"/>
    <dgm:cxn modelId="{48C2D959-A3AE-4F98-B5F3-C00962ADA01B}" type="presOf" srcId="{A239FD45-D4CA-4D1F-8381-06C58A1C5874}" destId="{9F2D8635-5375-490D-860C-B7A356E39FDB}" srcOrd="0" destOrd="0" presId="urn:microsoft.com/office/officeart/2005/8/layout/default"/>
    <dgm:cxn modelId="{525B997D-3E1F-4939-B1EB-03102DB50E9A}" srcId="{4A7407FC-786D-47B9-9F09-CDC7659F30E3}" destId="{BB79A8DB-EC34-4F90-ACDC-2E1DADD98897}" srcOrd="7" destOrd="0" parTransId="{0C824D74-7794-4377-A762-31803ED7355F}" sibTransId="{183EB27C-1E7C-4E58-A314-E5CD4509AF3A}"/>
    <dgm:cxn modelId="{D00AEA82-FC4B-445E-A395-9D1216B89ED5}" type="presOf" srcId="{E0538ED8-5D0F-4D56-A431-DF519BC221E8}" destId="{3B58B59F-9669-42E9-B712-B0C1616DA521}" srcOrd="0" destOrd="0" presId="urn:microsoft.com/office/officeart/2005/8/layout/default"/>
    <dgm:cxn modelId="{79F864AD-5DFA-4EE1-B40E-D2852324B1DF}" srcId="{4A7407FC-786D-47B9-9F09-CDC7659F30E3}" destId="{E0538ED8-5D0F-4D56-A431-DF519BC221E8}" srcOrd="2" destOrd="0" parTransId="{9DE3C84F-58BD-4772-A0A0-8486CC7231D8}" sibTransId="{D9DC27B0-6D01-4DDA-8650-6848788DA29A}"/>
    <dgm:cxn modelId="{D9DFAAAE-29A1-4766-9F1E-C6FC81DA5459}" type="presOf" srcId="{CECD083C-3B36-46A6-B4EA-C9D7F94C3834}" destId="{E8B5373B-A193-472A-9A29-6A3CACBFB54A}" srcOrd="0" destOrd="0" presId="urn:microsoft.com/office/officeart/2005/8/layout/default"/>
    <dgm:cxn modelId="{5B11B0B0-71F2-4F3E-8500-829DF4425102}" srcId="{4A7407FC-786D-47B9-9F09-CDC7659F30E3}" destId="{CECD083C-3B36-46A6-B4EA-C9D7F94C3834}" srcOrd="1" destOrd="0" parTransId="{2756220D-BD8B-4DDF-97B4-EFC9815F79A6}" sibTransId="{36803C5F-2966-49D3-A6DC-FAE6D0FB60D5}"/>
    <dgm:cxn modelId="{E8E04DDA-9D53-4179-90C2-190AAB2DD587}" srcId="{4A7407FC-786D-47B9-9F09-CDC7659F30E3}" destId="{B6386CE4-AE3A-4947-A8A3-4C8442843025}" srcOrd="0" destOrd="0" parTransId="{1842D95B-B61D-4ADA-B6B7-D5C36C9593A4}" sibTransId="{267127BC-519D-421E-9282-9F2892C3C4AE}"/>
    <dgm:cxn modelId="{BD299FDE-A3EC-476C-85F0-3E98944B6360}" srcId="{4A7407FC-786D-47B9-9F09-CDC7659F30E3}" destId="{48A2B355-6713-4B8A-806D-FCF1B7874773}" srcOrd="3" destOrd="0" parTransId="{85A69795-5DCB-4609-9A5C-E4E0389DE5E6}" sibTransId="{F9E2B269-D70C-42DB-8A3E-43E86C9D0091}"/>
    <dgm:cxn modelId="{39316B6D-7E77-47E6-A62A-72368EE235AF}" type="presParOf" srcId="{B8831591-A351-4B51-8D73-96D773FBE5A7}" destId="{0C02898E-EDC2-4E7E-8FA5-D8D3910EAF65}" srcOrd="0" destOrd="0" presId="urn:microsoft.com/office/officeart/2005/8/layout/default"/>
    <dgm:cxn modelId="{979315F8-165C-4AE1-A432-1719878F0CB3}" type="presParOf" srcId="{B8831591-A351-4B51-8D73-96D773FBE5A7}" destId="{234E3000-D145-49C9-94E8-D31914B15A17}" srcOrd="1" destOrd="0" presId="urn:microsoft.com/office/officeart/2005/8/layout/default"/>
    <dgm:cxn modelId="{FEA149A0-5CFC-44E9-ADFE-542A79B389F2}" type="presParOf" srcId="{B8831591-A351-4B51-8D73-96D773FBE5A7}" destId="{E8B5373B-A193-472A-9A29-6A3CACBFB54A}" srcOrd="2" destOrd="0" presId="urn:microsoft.com/office/officeart/2005/8/layout/default"/>
    <dgm:cxn modelId="{8E1ED304-DE3D-4DD4-B805-BB2D0E4463D8}" type="presParOf" srcId="{B8831591-A351-4B51-8D73-96D773FBE5A7}" destId="{2337FCE8-DAF2-42E0-9C1C-19B462B567D1}" srcOrd="3" destOrd="0" presId="urn:microsoft.com/office/officeart/2005/8/layout/default"/>
    <dgm:cxn modelId="{CAC1F3B8-7422-433D-8C49-E5C6321E03E3}" type="presParOf" srcId="{B8831591-A351-4B51-8D73-96D773FBE5A7}" destId="{3B58B59F-9669-42E9-B712-B0C1616DA521}" srcOrd="4" destOrd="0" presId="urn:microsoft.com/office/officeart/2005/8/layout/default"/>
    <dgm:cxn modelId="{40E03C0D-142F-46AD-83C1-7353F56CAC8C}" type="presParOf" srcId="{B8831591-A351-4B51-8D73-96D773FBE5A7}" destId="{FA5649E7-446D-4915-813A-46C06145C74C}" srcOrd="5" destOrd="0" presId="urn:microsoft.com/office/officeart/2005/8/layout/default"/>
    <dgm:cxn modelId="{5980CA27-C2E1-4C0E-AA95-4DD797D9C578}" type="presParOf" srcId="{B8831591-A351-4B51-8D73-96D773FBE5A7}" destId="{3678F78A-2DC3-46EC-B578-861E61A4EDCB}" srcOrd="6" destOrd="0" presId="urn:microsoft.com/office/officeart/2005/8/layout/default"/>
    <dgm:cxn modelId="{29B94622-6586-4F78-A15E-9D9C14F7BEDE}" type="presParOf" srcId="{B8831591-A351-4B51-8D73-96D773FBE5A7}" destId="{D55B45CE-370B-4870-9EFD-9B4DB5B2D4F4}" srcOrd="7" destOrd="0" presId="urn:microsoft.com/office/officeart/2005/8/layout/default"/>
    <dgm:cxn modelId="{470C91B7-78C1-4B09-AF6D-3455C7805643}" type="presParOf" srcId="{B8831591-A351-4B51-8D73-96D773FBE5A7}" destId="{BBC62969-C577-4C0C-8A43-294C4B12D8A4}" srcOrd="8" destOrd="0" presId="urn:microsoft.com/office/officeart/2005/8/layout/default"/>
    <dgm:cxn modelId="{8D044894-E727-4D9D-942D-3E0CC8BEEE58}" type="presParOf" srcId="{B8831591-A351-4B51-8D73-96D773FBE5A7}" destId="{43C3A732-E1B6-4AF2-98AB-7857EC6A873A}" srcOrd="9" destOrd="0" presId="urn:microsoft.com/office/officeart/2005/8/layout/default"/>
    <dgm:cxn modelId="{9D3FECFB-1DDC-4961-9353-96697389B7E0}" type="presParOf" srcId="{B8831591-A351-4B51-8D73-96D773FBE5A7}" destId="{9F2D8635-5375-490D-860C-B7A356E39FDB}" srcOrd="10" destOrd="0" presId="urn:microsoft.com/office/officeart/2005/8/layout/default"/>
    <dgm:cxn modelId="{254B9DD1-1027-4ECB-AF6B-B4D442518F64}" type="presParOf" srcId="{B8831591-A351-4B51-8D73-96D773FBE5A7}" destId="{E696BAA3-CD3D-426E-A9D2-B266EFCF907F}" srcOrd="11" destOrd="0" presId="urn:microsoft.com/office/officeart/2005/8/layout/default"/>
    <dgm:cxn modelId="{F94A9B95-2146-4357-BFFB-1FF4152797C4}" type="presParOf" srcId="{B8831591-A351-4B51-8D73-96D773FBE5A7}" destId="{88536ED5-9421-48F7-B443-EC3A7A5D0CC3}" srcOrd="12" destOrd="0" presId="urn:microsoft.com/office/officeart/2005/8/layout/default"/>
    <dgm:cxn modelId="{E27945B8-0080-46B6-A306-A7D98B28B190}" type="presParOf" srcId="{B8831591-A351-4B51-8D73-96D773FBE5A7}" destId="{B3759CBE-9FEB-4DE5-AC89-E88C0B66071D}" srcOrd="13" destOrd="0" presId="urn:microsoft.com/office/officeart/2005/8/layout/default"/>
    <dgm:cxn modelId="{C4C0431B-1960-424E-A1E8-6CDDC897EB44}" type="presParOf" srcId="{B8831591-A351-4B51-8D73-96D773FBE5A7}" destId="{2B10DD31-18B7-4539-88BA-71B4277FE6FB}"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15B56-6FCC-4106-A9C4-E74CFE81CCA3}">
      <dsp:nvSpPr>
        <dsp:cNvPr id="0" name=""/>
        <dsp:cNvSpPr/>
      </dsp:nvSpPr>
      <dsp:spPr>
        <a:xfrm rot="5400000">
          <a:off x="3012742" y="-946943"/>
          <a:ext cx="1202293" cy="340130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Font typeface="+mj-lt"/>
            <a:buAutoNum type="alphaLcParenR"/>
          </a:pPr>
          <a:r>
            <a:rPr lang="vi-VN" sz="1900" kern="1200">
              <a:latin typeface="Calibri Light" panose="020F0302020204030204"/>
            </a:rPr>
            <a:t>Định nghĩa</a:t>
          </a:r>
          <a:endParaRPr lang="vi-VN" sz="1900" kern="1200"/>
        </a:p>
        <a:p>
          <a:pPr marL="171450" lvl="1" indent="-171450" algn="l" defTabSz="844550" rtl="0">
            <a:lnSpc>
              <a:spcPct val="90000"/>
            </a:lnSpc>
            <a:spcBef>
              <a:spcPct val="0"/>
            </a:spcBef>
            <a:spcAft>
              <a:spcPct val="15000"/>
            </a:spcAft>
            <a:buFont typeface="+mj-lt"/>
            <a:buAutoNum type="alphaLcParenR"/>
          </a:pPr>
          <a:r>
            <a:rPr lang="vi-VN" sz="1900" kern="1200">
              <a:latin typeface="Calibri Light" panose="020F0302020204030204"/>
            </a:rPr>
            <a:t>Lịch sử</a:t>
          </a:r>
          <a:endParaRPr lang="vi-VN" sz="1900" kern="1200"/>
        </a:p>
      </dsp:txBody>
      <dsp:txXfrm rot="-5400000">
        <a:off x="1913236" y="211254"/>
        <a:ext cx="3342616" cy="1084911"/>
      </dsp:txXfrm>
    </dsp:sp>
    <dsp:sp modelId="{C61A3C25-4FC4-4AC1-B5A2-AFBAB05173DA}">
      <dsp:nvSpPr>
        <dsp:cNvPr id="0" name=""/>
        <dsp:cNvSpPr/>
      </dsp:nvSpPr>
      <dsp:spPr>
        <a:xfrm>
          <a:off x="0" y="0"/>
          <a:ext cx="1913235" cy="150286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vi-VN" sz="2800" kern="1200" spc="300">
              <a:solidFill>
                <a:schemeClr val="bg1"/>
              </a:solidFill>
              <a:effectLst>
                <a:outerShdw blurRad="38100" dist="38100" dir="2700000" algn="tl">
                  <a:srgbClr val="000000">
                    <a:alpha val="43137"/>
                  </a:srgbClr>
                </a:outerShdw>
              </a:effectLst>
              <a:latin typeface="Calibri Light" panose="020F0302020204030204"/>
            </a:rPr>
            <a:t>TỔNG QUAN</a:t>
          </a:r>
          <a:endParaRPr lang="vi-VN" sz="2900" kern="1200" spc="300">
            <a:solidFill>
              <a:schemeClr val="bg1"/>
            </a:solidFill>
            <a:effectLst>
              <a:outerShdw blurRad="38100" dist="38100" dir="2700000" algn="tl">
                <a:srgbClr val="000000">
                  <a:alpha val="43137"/>
                </a:srgbClr>
              </a:outerShdw>
            </a:effectLst>
          </a:endParaRPr>
        </a:p>
      </dsp:txBody>
      <dsp:txXfrm>
        <a:off x="73364" y="73364"/>
        <a:ext cx="1766507" cy="1356138"/>
      </dsp:txXfrm>
    </dsp:sp>
    <dsp:sp modelId="{62FDF07E-2259-4303-9732-E3731C06A598}">
      <dsp:nvSpPr>
        <dsp:cNvPr id="0" name=""/>
        <dsp:cNvSpPr/>
      </dsp:nvSpPr>
      <dsp:spPr>
        <a:xfrm rot="5400000">
          <a:off x="3012742" y="631066"/>
          <a:ext cx="1202293" cy="3401307"/>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Font typeface="+mj-lt"/>
            <a:buAutoNum type="alphaLcParenR"/>
          </a:pPr>
          <a:r>
            <a:rPr lang="vi-VN" sz="1900" kern="1200">
              <a:latin typeface="Calibri Light" panose="020F0302020204030204"/>
            </a:rPr>
            <a:t>Lịch sử</a:t>
          </a:r>
          <a:endParaRPr lang="vi-VN" sz="1900" kern="1200"/>
        </a:p>
        <a:p>
          <a:pPr marL="171450" lvl="1" indent="-171450" algn="l" defTabSz="844550" rtl="0">
            <a:lnSpc>
              <a:spcPct val="90000"/>
            </a:lnSpc>
            <a:spcBef>
              <a:spcPct val="0"/>
            </a:spcBef>
            <a:spcAft>
              <a:spcPct val="15000"/>
            </a:spcAft>
            <a:buFont typeface="+mj-lt"/>
            <a:buAutoNum type="alphaLcParenR"/>
          </a:pPr>
          <a:r>
            <a:rPr lang="vi-VN" sz="1900" kern="1200">
              <a:latin typeface="Calibri Light" panose="020F0302020204030204"/>
            </a:rPr>
            <a:t>Cú pháp</a:t>
          </a:r>
          <a:endParaRPr lang="vi-VN" sz="1900" kern="1200"/>
        </a:p>
        <a:p>
          <a:pPr marL="171450" lvl="1" indent="-171450" algn="l" defTabSz="844550" rtl="0">
            <a:lnSpc>
              <a:spcPct val="90000"/>
            </a:lnSpc>
            <a:spcBef>
              <a:spcPct val="0"/>
            </a:spcBef>
            <a:spcAft>
              <a:spcPct val="15000"/>
            </a:spcAft>
            <a:buFont typeface="+mj-lt"/>
            <a:buAutoNum type="alphaLcParenR"/>
          </a:pPr>
          <a:r>
            <a:rPr lang="vi-VN" sz="1900" kern="1200">
              <a:latin typeface="Calibri Light" panose="020F0302020204030204"/>
            </a:rPr>
            <a:t>Ưu nhược điểm</a:t>
          </a:r>
          <a:endParaRPr lang="vi-VN" sz="1900" kern="1200"/>
        </a:p>
      </dsp:txBody>
      <dsp:txXfrm rot="-5400000">
        <a:off x="1913236" y="1789264"/>
        <a:ext cx="3342616" cy="1084911"/>
      </dsp:txXfrm>
    </dsp:sp>
    <dsp:sp modelId="{DB72D414-ED0B-479C-AB01-B6B2B1605AC9}">
      <dsp:nvSpPr>
        <dsp:cNvPr id="0" name=""/>
        <dsp:cNvSpPr/>
      </dsp:nvSpPr>
      <dsp:spPr>
        <a:xfrm>
          <a:off x="0" y="1580286"/>
          <a:ext cx="1913235" cy="1502866"/>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vi-VN" sz="2800" kern="1200" spc="300">
              <a:solidFill>
                <a:schemeClr val="bg1"/>
              </a:solidFill>
              <a:effectLst>
                <a:outerShdw blurRad="38100" dist="38100" dir="2700000" algn="tl">
                  <a:srgbClr val="000000">
                    <a:alpha val="43137"/>
                  </a:srgbClr>
                </a:outerShdw>
              </a:effectLst>
              <a:latin typeface="Calibri Light" panose="020F0302020204030204"/>
            </a:rPr>
            <a:t>NGÔN NGỮ PYTHON</a:t>
          </a:r>
          <a:endParaRPr lang="vi-VN" sz="2900" kern="1200" spc="300">
            <a:solidFill>
              <a:schemeClr val="bg1"/>
            </a:solidFill>
            <a:effectLst>
              <a:outerShdw blurRad="38100" dist="38100" dir="2700000" algn="tl">
                <a:srgbClr val="000000">
                  <a:alpha val="43137"/>
                </a:srgbClr>
              </a:outerShdw>
            </a:effectLst>
          </a:endParaRPr>
        </a:p>
      </dsp:txBody>
      <dsp:txXfrm>
        <a:off x="73364" y="1653650"/>
        <a:ext cx="1766507" cy="1356138"/>
      </dsp:txXfrm>
    </dsp:sp>
    <dsp:sp modelId="{1052C300-2C80-4776-8125-78556F365F3D}">
      <dsp:nvSpPr>
        <dsp:cNvPr id="0" name=""/>
        <dsp:cNvSpPr/>
      </dsp:nvSpPr>
      <dsp:spPr>
        <a:xfrm rot="5400000">
          <a:off x="3012742" y="2209075"/>
          <a:ext cx="1202293" cy="3401307"/>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Font typeface="+mj-lt"/>
            <a:buAutoNum type="alphaLcParenR"/>
          </a:pPr>
          <a:r>
            <a:rPr lang="vi-VN" sz="1900" kern="1200">
              <a:latin typeface="Calibri Light" panose="020F0302020204030204"/>
            </a:rPr>
            <a:t>Ứng dụng</a:t>
          </a:r>
          <a:endParaRPr lang="vi-VN" sz="1900" kern="1200"/>
        </a:p>
        <a:p>
          <a:pPr marL="171450" lvl="1" indent="-171450" algn="l" defTabSz="844550" rtl="0">
            <a:lnSpc>
              <a:spcPct val="90000"/>
            </a:lnSpc>
            <a:spcBef>
              <a:spcPct val="0"/>
            </a:spcBef>
            <a:spcAft>
              <a:spcPct val="15000"/>
            </a:spcAft>
            <a:buFont typeface="+mj-lt"/>
            <a:buAutoNum type="alphaLcParenR"/>
          </a:pPr>
          <a:r>
            <a:rPr lang="vi-VN" sz="1900" kern="1200">
              <a:latin typeface="Calibri Light" panose="020F0302020204030204"/>
            </a:rPr>
            <a:t>Thuật toán demo</a:t>
          </a:r>
        </a:p>
        <a:p>
          <a:pPr marL="171450" lvl="1" indent="-171450" algn="l" defTabSz="844550" rtl="0">
            <a:lnSpc>
              <a:spcPct val="90000"/>
            </a:lnSpc>
            <a:spcBef>
              <a:spcPct val="0"/>
            </a:spcBef>
            <a:spcAft>
              <a:spcPct val="15000"/>
            </a:spcAft>
            <a:buFont typeface="+mj-lt"/>
            <a:buAutoNum type="alphaLcParenR"/>
          </a:pPr>
          <a:r>
            <a:rPr lang="vi-VN" sz="1900" kern="1200">
              <a:latin typeface="Calibri Light" panose="020F0302020204030204"/>
            </a:rPr>
            <a:t>Nhu cầu, xu hướng phát triển</a:t>
          </a:r>
        </a:p>
      </dsp:txBody>
      <dsp:txXfrm rot="-5400000">
        <a:off x="1913236" y="3367273"/>
        <a:ext cx="3342616" cy="1084911"/>
      </dsp:txXfrm>
    </dsp:sp>
    <dsp:sp modelId="{1FCE5756-A28D-4BD8-84C0-70741BB4EF52}">
      <dsp:nvSpPr>
        <dsp:cNvPr id="0" name=""/>
        <dsp:cNvSpPr/>
      </dsp:nvSpPr>
      <dsp:spPr>
        <a:xfrm>
          <a:off x="0" y="3158296"/>
          <a:ext cx="1913235" cy="150286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vi-VN" sz="2800" kern="1200" spc="300">
              <a:solidFill>
                <a:schemeClr val="bg1"/>
              </a:solidFill>
              <a:effectLst>
                <a:outerShdw blurRad="38100" dist="38100" dir="2700000" algn="tl">
                  <a:srgbClr val="000000">
                    <a:alpha val="43137"/>
                  </a:srgbClr>
                </a:outerShdw>
              </a:effectLst>
              <a:latin typeface="Calibri Light" panose="020F0302020204030204"/>
            </a:rPr>
            <a:t>ỨNG DỤNG</a:t>
          </a:r>
          <a:endParaRPr lang="vi-VN" sz="4000" kern="1200" spc="300">
            <a:solidFill>
              <a:schemeClr val="bg1"/>
            </a:solidFill>
            <a:effectLst>
              <a:outerShdw blurRad="38100" dist="38100" dir="2700000" algn="tl">
                <a:srgbClr val="000000">
                  <a:alpha val="43137"/>
                </a:srgbClr>
              </a:outerShdw>
            </a:effectLst>
            <a:latin typeface="Calibri Light" panose="020F0302020204030204"/>
          </a:endParaRPr>
        </a:p>
      </dsp:txBody>
      <dsp:txXfrm>
        <a:off x="73364" y="3231660"/>
        <a:ext cx="1766507" cy="1356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461-B842-4892-8F03-1458A3FDC615}">
      <dsp:nvSpPr>
        <dsp:cNvPr id="0" name=""/>
        <dsp:cNvSpPr/>
      </dsp:nvSpPr>
      <dsp:spPr>
        <a:xfrm>
          <a:off x="418" y="81904"/>
          <a:ext cx="1632454" cy="979472"/>
        </a:xfrm>
        <a:prstGeom prst="rect">
          <a:avLst/>
        </a:prstGeom>
        <a:solidFill>
          <a:schemeClr val="accent5">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US" sz="2000" i="0" kern="1200" dirty="0" err="1">
              <a:solidFill>
                <a:srgbClr val="0070C0"/>
              </a:solidFill>
              <a:effectLst/>
              <a:latin typeface="Arial (Body)"/>
              <a:ea typeface="+mn-lt"/>
              <a:cs typeface="+mn-lt"/>
            </a:rPr>
            <a:t>Dữ</a:t>
          </a:r>
          <a:r>
            <a:rPr lang="en-US" sz="2000" i="0" kern="1200" dirty="0">
              <a:solidFill>
                <a:srgbClr val="0070C0"/>
              </a:solidFill>
              <a:effectLst/>
              <a:latin typeface="Arial (Body)"/>
              <a:ea typeface="+mn-lt"/>
              <a:cs typeface="+mn-lt"/>
            </a:rPr>
            <a:t> </a:t>
          </a:r>
          <a:r>
            <a:rPr lang="en-US" sz="2000" i="0" kern="1200" dirty="0" err="1">
              <a:solidFill>
                <a:srgbClr val="0070C0"/>
              </a:solidFill>
              <a:effectLst/>
              <a:latin typeface="Arial (Body)"/>
              <a:ea typeface="+mn-lt"/>
              <a:cs typeface="+mn-lt"/>
            </a:rPr>
            <a:t>liệu</a:t>
          </a:r>
          <a:r>
            <a:rPr lang="en-US" sz="2000" i="0" kern="1200" dirty="0">
              <a:solidFill>
                <a:srgbClr val="0070C0"/>
              </a:solidFill>
              <a:effectLst/>
              <a:latin typeface="Arial (Body)"/>
              <a:ea typeface="+mn-lt"/>
              <a:cs typeface="+mn-lt"/>
            </a:rPr>
            <a:t> </a:t>
          </a:r>
          <a:r>
            <a:rPr lang="en-US" sz="2000" i="0" kern="1200" dirty="0" err="1">
              <a:solidFill>
                <a:srgbClr val="0070C0"/>
              </a:solidFill>
              <a:effectLst/>
              <a:latin typeface="Arial (Body)"/>
              <a:ea typeface="+mn-lt"/>
              <a:cs typeface="+mn-lt"/>
            </a:rPr>
            <a:t>cấu</a:t>
          </a:r>
          <a:r>
            <a:rPr lang="en-US" sz="2000" i="0" kern="1200" dirty="0">
              <a:solidFill>
                <a:srgbClr val="0070C0"/>
              </a:solidFill>
              <a:effectLst/>
              <a:latin typeface="Arial (Body)"/>
              <a:ea typeface="+mn-lt"/>
              <a:cs typeface="+mn-lt"/>
            </a:rPr>
            <a:t> </a:t>
          </a:r>
          <a:r>
            <a:rPr lang="en-US" sz="2000" i="0" kern="1200" dirty="0" err="1">
              <a:solidFill>
                <a:srgbClr val="0070C0"/>
              </a:solidFill>
              <a:effectLst/>
              <a:latin typeface="Arial (Body)"/>
              <a:ea typeface="+mn-lt"/>
              <a:cs typeface="+mn-lt"/>
            </a:rPr>
            <a:t>trúc</a:t>
          </a:r>
          <a:r>
            <a:rPr lang="en-US" sz="2000" i="0" kern="1200" dirty="0">
              <a:solidFill>
                <a:srgbClr val="0070C0"/>
              </a:solidFill>
              <a:effectLst/>
              <a:latin typeface="Arial (Body)"/>
              <a:ea typeface="+mn-lt"/>
              <a:cs typeface="+mn-lt"/>
            </a:rPr>
            <a:t> </a:t>
          </a:r>
          <a:r>
            <a:rPr lang="en-US" sz="2000" i="0" kern="1200" dirty="0" err="1">
              <a:solidFill>
                <a:srgbClr val="0070C0"/>
              </a:solidFill>
              <a:effectLst/>
              <a:latin typeface="Arial (Body)"/>
              <a:ea typeface="+mn-lt"/>
              <a:cs typeface="+mn-lt"/>
            </a:rPr>
            <a:t>dữ</a:t>
          </a:r>
          <a:r>
            <a:rPr lang="en-US" sz="2000" i="0" kern="1200" dirty="0">
              <a:solidFill>
                <a:srgbClr val="0070C0"/>
              </a:solidFill>
              <a:effectLst/>
              <a:latin typeface="Arial (Body)"/>
              <a:ea typeface="+mn-lt"/>
              <a:cs typeface="+mn-lt"/>
            </a:rPr>
            <a:t> </a:t>
          </a:r>
          <a:r>
            <a:rPr lang="en-US" sz="2000" i="0" kern="1200" dirty="0" err="1">
              <a:solidFill>
                <a:srgbClr val="0070C0"/>
              </a:solidFill>
              <a:effectLst/>
              <a:latin typeface="Arial (Body)"/>
              <a:ea typeface="+mn-lt"/>
              <a:cs typeface="+mn-lt"/>
            </a:rPr>
            <a:t>liệu</a:t>
          </a:r>
          <a:endParaRPr lang="en-US" sz="2000" i="0" kern="1200" dirty="0">
            <a:solidFill>
              <a:srgbClr val="0070C0"/>
            </a:solidFill>
            <a:effectLst/>
          </a:endParaRPr>
        </a:p>
      </dsp:txBody>
      <dsp:txXfrm>
        <a:off x="418" y="81904"/>
        <a:ext cx="1632454" cy="979472"/>
      </dsp:txXfrm>
    </dsp:sp>
    <dsp:sp modelId="{8497B883-2B96-4157-93F1-3C136736908F}">
      <dsp:nvSpPr>
        <dsp:cNvPr id="0" name=""/>
        <dsp:cNvSpPr/>
      </dsp:nvSpPr>
      <dsp:spPr>
        <a:xfrm>
          <a:off x="1796118" y="81904"/>
          <a:ext cx="1632454" cy="979472"/>
        </a:xfrm>
        <a:prstGeom prst="rect">
          <a:avLst/>
        </a:prstGeom>
        <a:solidFill>
          <a:schemeClr val="accent5">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rgbClr val="0070C0"/>
              </a:solidFill>
              <a:effectLst/>
              <a:latin typeface="Arial (Body)"/>
              <a:ea typeface="+mn-lt"/>
              <a:cs typeface="+mn-lt"/>
            </a:rPr>
            <a:t>Câu</a:t>
          </a:r>
          <a:r>
            <a:rPr lang="en-US" sz="2000" kern="1200" dirty="0">
              <a:solidFill>
                <a:srgbClr val="0070C0"/>
              </a:solidFill>
              <a:effectLst/>
              <a:latin typeface="Arial (Body)"/>
              <a:ea typeface="+mn-lt"/>
              <a:cs typeface="+mn-lt"/>
            </a:rPr>
            <a:t> </a:t>
          </a:r>
          <a:r>
            <a:rPr lang="en-US" sz="2000" kern="1200" dirty="0" err="1">
              <a:solidFill>
                <a:srgbClr val="0070C0"/>
              </a:solidFill>
              <a:effectLst/>
              <a:latin typeface="Arial (Body)"/>
              <a:ea typeface="+mn-lt"/>
              <a:cs typeface="+mn-lt"/>
            </a:rPr>
            <a:t>lệnh</a:t>
          </a:r>
          <a:r>
            <a:rPr lang="en-US" sz="2000" kern="1200" dirty="0">
              <a:solidFill>
                <a:srgbClr val="0070C0"/>
              </a:solidFill>
              <a:effectLst/>
              <a:latin typeface="Arial (Body)"/>
              <a:ea typeface="+mn-lt"/>
              <a:cs typeface="+mn-lt"/>
            </a:rPr>
            <a:t>, </a:t>
          </a:r>
          <a:r>
            <a:rPr lang="en-US" sz="2000" kern="1200" dirty="0" err="1">
              <a:solidFill>
                <a:srgbClr val="0070C0"/>
              </a:solidFill>
              <a:effectLst/>
              <a:latin typeface="Arial (Body)"/>
              <a:ea typeface="+mn-lt"/>
              <a:cs typeface="+mn-lt"/>
            </a:rPr>
            <a:t>dòng</a:t>
          </a:r>
          <a:r>
            <a:rPr lang="en-US" sz="2000" kern="1200" dirty="0">
              <a:solidFill>
                <a:srgbClr val="0070C0"/>
              </a:solidFill>
              <a:effectLst/>
              <a:latin typeface="Arial (Body)"/>
              <a:ea typeface="+mn-lt"/>
              <a:cs typeface="+mn-lt"/>
            </a:rPr>
            <a:t> </a:t>
          </a:r>
          <a:r>
            <a:rPr lang="en-US" sz="2000" kern="1200" dirty="0" err="1">
              <a:solidFill>
                <a:srgbClr val="0070C0"/>
              </a:solidFill>
              <a:effectLst/>
              <a:latin typeface="Arial (Body)"/>
              <a:ea typeface="+mn-lt"/>
              <a:cs typeface="+mn-lt"/>
            </a:rPr>
            <a:t>điều</a:t>
          </a:r>
          <a:r>
            <a:rPr lang="en-US" sz="2000" kern="1200" dirty="0">
              <a:solidFill>
                <a:srgbClr val="0070C0"/>
              </a:solidFill>
              <a:effectLst/>
              <a:latin typeface="Arial (Body)"/>
              <a:ea typeface="+mn-lt"/>
              <a:cs typeface="+mn-lt"/>
            </a:rPr>
            <a:t> </a:t>
          </a:r>
          <a:r>
            <a:rPr lang="en-US" sz="2000" kern="1200" dirty="0" err="1">
              <a:solidFill>
                <a:srgbClr val="0070C0"/>
              </a:solidFill>
              <a:effectLst/>
              <a:latin typeface="Arial (Body)"/>
              <a:ea typeface="+mn-lt"/>
              <a:cs typeface="+mn-lt"/>
            </a:rPr>
            <a:t>khiển</a:t>
          </a:r>
          <a:endParaRPr lang="vi-VN" sz="2000" kern="1200" dirty="0">
            <a:solidFill>
              <a:srgbClr val="0070C0"/>
            </a:solidFill>
            <a:effectLst/>
            <a:latin typeface="Arial (Body)"/>
            <a:ea typeface="+mn-lt"/>
            <a:cs typeface="+mn-lt"/>
          </a:endParaRPr>
        </a:p>
      </dsp:txBody>
      <dsp:txXfrm>
        <a:off x="1796118" y="81904"/>
        <a:ext cx="1632454" cy="979472"/>
      </dsp:txXfrm>
    </dsp:sp>
    <dsp:sp modelId="{3E1EB0FE-77AB-4A0E-853E-3422A30F9948}">
      <dsp:nvSpPr>
        <dsp:cNvPr id="0" name=""/>
        <dsp:cNvSpPr/>
      </dsp:nvSpPr>
      <dsp:spPr>
        <a:xfrm>
          <a:off x="418" y="1224622"/>
          <a:ext cx="1632454" cy="979472"/>
        </a:xfrm>
        <a:prstGeom prst="rect">
          <a:avLst/>
        </a:prstGeom>
        <a:solidFill>
          <a:schemeClr val="accent5">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rgbClr val="0070C0"/>
              </a:solidFill>
              <a:latin typeface="Arial (Body)"/>
              <a:ea typeface="+mn-lt"/>
              <a:cs typeface="+mn-lt"/>
            </a:rPr>
            <a:t>Tên</a:t>
          </a:r>
          <a:r>
            <a:rPr lang="en-US" sz="2000" kern="1200" dirty="0">
              <a:solidFill>
                <a:srgbClr val="0070C0"/>
              </a:solidFill>
              <a:latin typeface="Arial (Body)"/>
              <a:ea typeface="+mn-lt"/>
              <a:cs typeface="+mn-lt"/>
            </a:rPr>
            <a:t>, </a:t>
          </a:r>
          <a:r>
            <a:rPr lang="en-US" sz="2000" kern="1200" dirty="0" err="1">
              <a:solidFill>
                <a:srgbClr val="0070C0"/>
              </a:solidFill>
              <a:latin typeface="Arial (Body)"/>
              <a:ea typeface="+mn-lt"/>
              <a:cs typeface="+mn-lt"/>
            </a:rPr>
            <a:t>tham</a:t>
          </a:r>
          <a:r>
            <a:rPr lang="en-US" sz="2000" kern="1200" dirty="0">
              <a:solidFill>
                <a:srgbClr val="0070C0"/>
              </a:solidFill>
              <a:latin typeface="Arial (Body)"/>
              <a:ea typeface="+mn-lt"/>
              <a:cs typeface="+mn-lt"/>
            </a:rPr>
            <a:t> </a:t>
          </a:r>
          <a:r>
            <a:rPr lang="en-US" sz="2000" kern="1200" dirty="0" err="1">
              <a:solidFill>
                <a:srgbClr val="0070C0"/>
              </a:solidFill>
              <a:latin typeface="Arial (Body)"/>
              <a:ea typeface="+mn-lt"/>
              <a:cs typeface="+mn-lt"/>
            </a:rPr>
            <a:t>số</a:t>
          </a:r>
          <a:endParaRPr lang="vi-VN" sz="2000" kern="1200" dirty="0">
            <a:solidFill>
              <a:srgbClr val="0070C0"/>
            </a:solidFill>
            <a:latin typeface="Arial (Body)"/>
            <a:ea typeface="+mn-lt"/>
            <a:cs typeface="+mn-lt"/>
          </a:endParaRPr>
        </a:p>
      </dsp:txBody>
      <dsp:txXfrm>
        <a:off x="418" y="1224622"/>
        <a:ext cx="1632454" cy="979472"/>
      </dsp:txXfrm>
    </dsp:sp>
    <dsp:sp modelId="{6E98E450-1ACA-43D5-8457-D6BF055176F5}">
      <dsp:nvSpPr>
        <dsp:cNvPr id="0" name=""/>
        <dsp:cNvSpPr/>
      </dsp:nvSpPr>
      <dsp:spPr>
        <a:xfrm>
          <a:off x="1796118" y="1224622"/>
          <a:ext cx="1632454" cy="979472"/>
        </a:xfrm>
        <a:prstGeom prst="rect">
          <a:avLst/>
        </a:prstGeom>
        <a:solidFill>
          <a:schemeClr val="accent5">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rgbClr val="0070C0"/>
              </a:solidFill>
              <a:latin typeface="Arial (Body)"/>
              <a:ea typeface="+mn-lt"/>
              <a:cs typeface="+mn-lt"/>
            </a:rPr>
            <a:t>Cơ</a:t>
          </a:r>
          <a:r>
            <a:rPr lang="en-US" sz="2000" kern="1200" dirty="0">
              <a:solidFill>
                <a:srgbClr val="0070C0"/>
              </a:solidFill>
              <a:latin typeface="Arial (Body)"/>
              <a:ea typeface="+mn-lt"/>
              <a:cs typeface="+mn-lt"/>
            </a:rPr>
            <a:t> </a:t>
          </a:r>
          <a:r>
            <a:rPr lang="en-US" sz="2000" kern="1200" dirty="0" err="1">
              <a:solidFill>
                <a:srgbClr val="0070C0"/>
              </a:solidFill>
              <a:latin typeface="Arial (Body)"/>
              <a:ea typeface="+mn-lt"/>
              <a:cs typeface="+mn-lt"/>
            </a:rPr>
            <a:t>chế</a:t>
          </a:r>
          <a:r>
            <a:rPr lang="en-US" sz="2000" kern="1200" dirty="0">
              <a:solidFill>
                <a:srgbClr val="0070C0"/>
              </a:solidFill>
              <a:latin typeface="Arial (Body)"/>
              <a:ea typeface="+mn-lt"/>
              <a:cs typeface="+mn-lt"/>
            </a:rPr>
            <a:t> </a:t>
          </a:r>
          <a:r>
            <a:rPr lang="en-US" sz="2000" kern="1200" dirty="0" err="1">
              <a:solidFill>
                <a:srgbClr val="0070C0"/>
              </a:solidFill>
              <a:latin typeface="Arial (Body)"/>
              <a:ea typeface="+mn-lt"/>
              <a:cs typeface="+mn-lt"/>
            </a:rPr>
            <a:t>tham</a:t>
          </a:r>
          <a:r>
            <a:rPr lang="en-US" sz="2000" kern="1200" dirty="0">
              <a:solidFill>
                <a:srgbClr val="0070C0"/>
              </a:solidFill>
              <a:latin typeface="Arial (Body)"/>
              <a:ea typeface="+mn-lt"/>
              <a:cs typeface="+mn-lt"/>
            </a:rPr>
            <a:t> </a:t>
          </a:r>
          <a:r>
            <a:rPr lang="en-US" sz="2000" kern="1200" dirty="0" err="1">
              <a:solidFill>
                <a:srgbClr val="0070C0"/>
              </a:solidFill>
              <a:latin typeface="Arial (Body)"/>
              <a:ea typeface="+mn-lt"/>
              <a:cs typeface="+mn-lt"/>
            </a:rPr>
            <a:t>khảo</a:t>
          </a:r>
          <a:r>
            <a:rPr lang="en-US" sz="2000" kern="1200" dirty="0">
              <a:solidFill>
                <a:srgbClr val="0070C0"/>
              </a:solidFill>
              <a:latin typeface="Arial (Body)"/>
              <a:ea typeface="+mn-lt"/>
              <a:cs typeface="+mn-lt"/>
            </a:rPr>
            <a:t>, </a:t>
          </a:r>
          <a:r>
            <a:rPr lang="en-US" sz="2000" kern="1200" dirty="0" err="1">
              <a:solidFill>
                <a:srgbClr val="0070C0"/>
              </a:solidFill>
              <a:latin typeface="Arial (Body)"/>
              <a:ea typeface="+mn-lt"/>
              <a:cs typeface="+mn-lt"/>
            </a:rPr>
            <a:t>tái</a:t>
          </a:r>
          <a:r>
            <a:rPr lang="en-US" sz="2000" kern="1200" dirty="0">
              <a:solidFill>
                <a:srgbClr val="0070C0"/>
              </a:solidFill>
              <a:latin typeface="Arial (Body)"/>
              <a:ea typeface="+mn-lt"/>
              <a:cs typeface="+mn-lt"/>
            </a:rPr>
            <a:t> </a:t>
          </a:r>
          <a:r>
            <a:rPr lang="en-US" sz="2000" kern="1200" dirty="0" err="1">
              <a:solidFill>
                <a:srgbClr val="0070C0"/>
              </a:solidFill>
              <a:latin typeface="Arial (Body)"/>
              <a:ea typeface="+mn-lt"/>
              <a:cs typeface="+mn-lt"/>
            </a:rPr>
            <a:t>sử</a:t>
          </a:r>
          <a:r>
            <a:rPr lang="en-US" sz="2000" kern="1200" dirty="0">
              <a:solidFill>
                <a:srgbClr val="0070C0"/>
              </a:solidFill>
              <a:latin typeface="Arial (Body)"/>
              <a:ea typeface="+mn-lt"/>
              <a:cs typeface="+mn-lt"/>
            </a:rPr>
            <a:t> </a:t>
          </a:r>
          <a:r>
            <a:rPr lang="en-US" sz="2000" kern="1200" dirty="0" err="1">
              <a:solidFill>
                <a:srgbClr val="0070C0"/>
              </a:solidFill>
              <a:latin typeface="Arial (Body)"/>
              <a:ea typeface="+mn-lt"/>
              <a:cs typeface="+mn-lt"/>
            </a:rPr>
            <a:t>dụng</a:t>
          </a:r>
          <a:endParaRPr lang="vi-VN" sz="2000" kern="1200" dirty="0">
            <a:solidFill>
              <a:srgbClr val="0070C0"/>
            </a:solidFill>
            <a:latin typeface="Arial (Body)"/>
            <a:ea typeface="+mn-lt"/>
            <a:cs typeface="+mn-lt"/>
          </a:endParaRPr>
        </a:p>
      </dsp:txBody>
      <dsp:txXfrm>
        <a:off x="1796118" y="1224622"/>
        <a:ext cx="1632454" cy="9794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0D256-0AFE-4D93-AA7F-1F775CDC0F5D}">
      <dsp:nvSpPr>
        <dsp:cNvPr id="0" name=""/>
        <dsp:cNvSpPr/>
      </dsp:nvSpPr>
      <dsp:spPr>
        <a:xfrm>
          <a:off x="8840" y="487471"/>
          <a:ext cx="2642294" cy="15853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spc="300" dirty="0">
              <a:solidFill>
                <a:schemeClr val="accent5">
                  <a:lumMod val="20000"/>
                  <a:lumOff val="80000"/>
                </a:schemeClr>
              </a:solidFill>
              <a:effectLst>
                <a:outerShdw blurRad="38100" dist="38100" dir="2700000" algn="tl">
                  <a:srgbClr val="000000">
                    <a:alpha val="43137"/>
                  </a:srgbClr>
                </a:outerShdw>
              </a:effectLst>
              <a:ea typeface="+mn-lt"/>
              <a:cs typeface="+mn-lt"/>
            </a:rPr>
            <a:t>PYTHON 1</a:t>
          </a:r>
          <a:endParaRPr lang="en-US" sz="2800" b="1" kern="1200" spc="300" dirty="0">
            <a:solidFill>
              <a:schemeClr val="accent5">
                <a:lumMod val="20000"/>
                <a:lumOff val="80000"/>
              </a:schemeClr>
            </a:solidFill>
            <a:effectLst>
              <a:outerShdw blurRad="38100" dist="38100" dir="2700000" algn="tl">
                <a:srgbClr val="000000">
                  <a:alpha val="43137"/>
                </a:srgbClr>
              </a:outerShdw>
            </a:effectLst>
          </a:endParaRPr>
        </a:p>
      </dsp:txBody>
      <dsp:txXfrm>
        <a:off x="55274" y="533905"/>
        <a:ext cx="2549426" cy="1492508"/>
      </dsp:txXfrm>
    </dsp:sp>
    <dsp:sp modelId="{A378D839-3D2F-48C0-AC43-21634BE84B15}">
      <dsp:nvSpPr>
        <dsp:cNvPr id="0" name=""/>
        <dsp:cNvSpPr/>
      </dsp:nvSpPr>
      <dsp:spPr>
        <a:xfrm>
          <a:off x="2915364" y="952515"/>
          <a:ext cx="560166" cy="65528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915364" y="1083573"/>
        <a:ext cx="392116" cy="393173"/>
      </dsp:txXfrm>
    </dsp:sp>
    <dsp:sp modelId="{7E55FDAC-4F4E-4C50-9385-4BC7C8F3DA56}">
      <dsp:nvSpPr>
        <dsp:cNvPr id="0" name=""/>
        <dsp:cNvSpPr/>
      </dsp:nvSpPr>
      <dsp:spPr>
        <a:xfrm>
          <a:off x="3708052" y="487471"/>
          <a:ext cx="2642294" cy="1585376"/>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spc="300" dirty="0">
              <a:solidFill>
                <a:schemeClr val="accent6">
                  <a:lumMod val="20000"/>
                  <a:lumOff val="80000"/>
                </a:schemeClr>
              </a:solidFill>
              <a:effectLst>
                <a:outerShdw blurRad="38100" dist="38100" dir="2700000" algn="tl">
                  <a:srgbClr val="000000">
                    <a:alpha val="43137"/>
                  </a:srgbClr>
                </a:outerShdw>
              </a:effectLst>
              <a:ea typeface="+mn-lt"/>
              <a:cs typeface="+mn-lt"/>
            </a:rPr>
            <a:t>PYTHON 2</a:t>
          </a:r>
          <a:endParaRPr lang="vi-VN" sz="2800" b="1" kern="1200" spc="300" dirty="0">
            <a:solidFill>
              <a:schemeClr val="accent6">
                <a:lumMod val="20000"/>
                <a:lumOff val="80000"/>
              </a:schemeClr>
            </a:solidFill>
            <a:effectLst>
              <a:outerShdw blurRad="38100" dist="38100" dir="2700000" algn="tl">
                <a:srgbClr val="000000">
                  <a:alpha val="43137"/>
                </a:srgbClr>
              </a:outerShdw>
            </a:effectLst>
            <a:ea typeface="+mn-lt"/>
            <a:cs typeface="+mn-lt"/>
          </a:endParaRPr>
        </a:p>
      </dsp:txBody>
      <dsp:txXfrm>
        <a:off x="3754486" y="533905"/>
        <a:ext cx="2549426" cy="1492508"/>
      </dsp:txXfrm>
    </dsp:sp>
    <dsp:sp modelId="{1BEEC5F4-593F-4B03-B562-197D7084970B}">
      <dsp:nvSpPr>
        <dsp:cNvPr id="0" name=""/>
        <dsp:cNvSpPr/>
      </dsp:nvSpPr>
      <dsp:spPr>
        <a:xfrm>
          <a:off x="6614576" y="952515"/>
          <a:ext cx="560166" cy="655289"/>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614576" y="1083573"/>
        <a:ext cx="392116" cy="393173"/>
      </dsp:txXfrm>
    </dsp:sp>
    <dsp:sp modelId="{2546A802-F8FD-4BEC-AF9A-10635B3A8B6C}">
      <dsp:nvSpPr>
        <dsp:cNvPr id="0" name=""/>
        <dsp:cNvSpPr/>
      </dsp:nvSpPr>
      <dsp:spPr>
        <a:xfrm>
          <a:off x="7407265" y="487471"/>
          <a:ext cx="2642294" cy="158537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spc="300" dirty="0">
              <a:solidFill>
                <a:schemeClr val="accent6">
                  <a:lumMod val="20000"/>
                  <a:lumOff val="80000"/>
                </a:schemeClr>
              </a:solidFill>
              <a:effectLst>
                <a:outerShdw blurRad="38100" dist="38100" dir="2700000" algn="tl">
                  <a:srgbClr val="000000">
                    <a:alpha val="43137"/>
                  </a:srgbClr>
                </a:outerShdw>
              </a:effectLst>
              <a:ea typeface="+mn-lt"/>
              <a:cs typeface="+mn-lt"/>
            </a:rPr>
            <a:t>PYTHON 3</a:t>
          </a:r>
          <a:endParaRPr lang="vi-VN" sz="2800" b="1" kern="1200" spc="300" dirty="0">
            <a:solidFill>
              <a:schemeClr val="accent6">
                <a:lumMod val="20000"/>
                <a:lumOff val="80000"/>
              </a:schemeClr>
            </a:solidFill>
            <a:effectLst>
              <a:outerShdw blurRad="38100" dist="38100" dir="2700000" algn="tl">
                <a:srgbClr val="000000">
                  <a:alpha val="43137"/>
                </a:srgbClr>
              </a:outerShdw>
            </a:effectLst>
            <a:ea typeface="+mn-lt"/>
            <a:cs typeface="+mn-lt"/>
          </a:endParaRPr>
        </a:p>
      </dsp:txBody>
      <dsp:txXfrm>
        <a:off x="7453699" y="533905"/>
        <a:ext cx="2549426" cy="14925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2898E-EDC2-4E7E-8FA5-D8D3910EAF65}">
      <dsp:nvSpPr>
        <dsp:cNvPr id="0" name=""/>
        <dsp:cNvSpPr/>
      </dsp:nvSpPr>
      <dsp:spPr>
        <a:xfrm>
          <a:off x="0" y="43495"/>
          <a:ext cx="2153495" cy="129209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latin typeface="Calibri Light" panose="020F0302020204030204"/>
            </a:rPr>
            <a:t>KHỐI LỆNH</a:t>
          </a:r>
          <a:endParaRPr lang="vi-VN" sz="3300" kern="1200" dirty="0"/>
        </a:p>
      </dsp:txBody>
      <dsp:txXfrm>
        <a:off x="0" y="43495"/>
        <a:ext cx="2153495" cy="1292097"/>
      </dsp:txXfrm>
    </dsp:sp>
    <dsp:sp modelId="{E8B5373B-A193-472A-9A29-6A3CACBFB54A}">
      <dsp:nvSpPr>
        <dsp:cNvPr id="0" name=""/>
        <dsp:cNvSpPr/>
      </dsp:nvSpPr>
      <dsp:spPr>
        <a:xfrm>
          <a:off x="2368845" y="43495"/>
          <a:ext cx="2153495" cy="1292097"/>
        </a:xfrm>
        <a:prstGeom prst="rect">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latin typeface="Calibri Light" panose="020F0302020204030204"/>
            </a:rPr>
            <a:t>TOÁN TỬ</a:t>
          </a:r>
          <a:endParaRPr lang="vi-VN" sz="3300" kern="1200" dirty="0"/>
        </a:p>
      </dsp:txBody>
      <dsp:txXfrm>
        <a:off x="2368845" y="43495"/>
        <a:ext cx="2153495" cy="1292097"/>
      </dsp:txXfrm>
    </dsp:sp>
    <dsp:sp modelId="{3B58B59F-9669-42E9-B712-B0C1616DA521}">
      <dsp:nvSpPr>
        <dsp:cNvPr id="0" name=""/>
        <dsp:cNvSpPr/>
      </dsp:nvSpPr>
      <dsp:spPr>
        <a:xfrm>
          <a:off x="4737691" y="43495"/>
          <a:ext cx="2153495" cy="1292097"/>
        </a:xfrm>
        <a:prstGeom prst="rect">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latin typeface="Calibri Light" panose="020F0302020204030204"/>
            </a:rPr>
            <a:t>CÁC KIỂU DỮ LIỆU</a:t>
          </a:r>
          <a:endParaRPr lang="vi-VN" sz="3300" kern="1200" dirty="0"/>
        </a:p>
      </dsp:txBody>
      <dsp:txXfrm>
        <a:off x="4737691" y="43495"/>
        <a:ext cx="2153495" cy="1292097"/>
      </dsp:txXfrm>
    </dsp:sp>
    <dsp:sp modelId="{3678F78A-2DC3-46EC-B578-861E61A4EDCB}">
      <dsp:nvSpPr>
        <dsp:cNvPr id="0" name=""/>
        <dsp:cNvSpPr/>
      </dsp:nvSpPr>
      <dsp:spPr>
        <a:xfrm>
          <a:off x="0" y="1550942"/>
          <a:ext cx="2153495" cy="1292097"/>
        </a:xfrm>
        <a:prstGeom prst="rect">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latin typeface="Calibri Light" panose="020F0302020204030204"/>
            </a:rPr>
            <a:t>LỆNH GÁN</a:t>
          </a:r>
        </a:p>
      </dsp:txBody>
      <dsp:txXfrm>
        <a:off x="0" y="1550942"/>
        <a:ext cx="2153495" cy="1292097"/>
      </dsp:txXfrm>
    </dsp:sp>
    <dsp:sp modelId="{BBC62969-C577-4C0C-8A43-294C4B12D8A4}">
      <dsp:nvSpPr>
        <dsp:cNvPr id="0" name=""/>
        <dsp:cNvSpPr/>
      </dsp:nvSpPr>
      <dsp:spPr>
        <a:xfrm>
          <a:off x="2368845" y="1550942"/>
          <a:ext cx="2153495" cy="1292097"/>
        </a:xfrm>
        <a:prstGeom prst="rect">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latin typeface="Calibri Light" panose="020F0302020204030204"/>
            </a:rPr>
            <a:t>IN GIÁ TRỊ</a:t>
          </a:r>
        </a:p>
      </dsp:txBody>
      <dsp:txXfrm>
        <a:off x="2368845" y="1550942"/>
        <a:ext cx="2153495" cy="1292097"/>
      </dsp:txXfrm>
    </dsp:sp>
    <dsp:sp modelId="{9F2D8635-5375-490D-860C-B7A356E39FDB}">
      <dsp:nvSpPr>
        <dsp:cNvPr id="0" name=""/>
        <dsp:cNvSpPr/>
      </dsp:nvSpPr>
      <dsp:spPr>
        <a:xfrm>
          <a:off x="4737691" y="1550942"/>
          <a:ext cx="2153495" cy="1292097"/>
        </a:xfrm>
        <a:prstGeom prst="rect">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latin typeface="Calibri Light" panose="020F0302020204030204"/>
            </a:rPr>
            <a:t>CẤU TRÚC DẼ NHÁNH</a:t>
          </a:r>
        </a:p>
      </dsp:txBody>
      <dsp:txXfrm>
        <a:off x="4737691" y="1550942"/>
        <a:ext cx="2153495" cy="1292097"/>
      </dsp:txXfrm>
    </dsp:sp>
    <dsp:sp modelId="{88536ED5-9421-48F7-B443-EC3A7A5D0CC3}">
      <dsp:nvSpPr>
        <dsp:cNvPr id="0" name=""/>
        <dsp:cNvSpPr/>
      </dsp:nvSpPr>
      <dsp:spPr>
        <a:xfrm>
          <a:off x="1184422" y="3058389"/>
          <a:ext cx="2153495" cy="1292097"/>
        </a:xfrm>
        <a:prstGeom prst="rect">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latin typeface="Calibri Light" panose="020F0302020204030204"/>
            </a:rPr>
            <a:t>CẤU TRÚC LẶP</a:t>
          </a:r>
        </a:p>
      </dsp:txBody>
      <dsp:txXfrm>
        <a:off x="1184422" y="3058389"/>
        <a:ext cx="2153495" cy="1292097"/>
      </dsp:txXfrm>
    </dsp:sp>
    <dsp:sp modelId="{2B10DD31-18B7-4539-88BA-71B4277FE6FB}">
      <dsp:nvSpPr>
        <dsp:cNvPr id="0" name=""/>
        <dsp:cNvSpPr/>
      </dsp:nvSpPr>
      <dsp:spPr>
        <a:xfrm>
          <a:off x="3553268" y="3058389"/>
          <a:ext cx="2153495" cy="1292097"/>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vi-VN" sz="3300" kern="1200" dirty="0">
              <a:latin typeface="Calibri Light" panose="020F0302020204030204"/>
            </a:rPr>
            <a:t> HÀM</a:t>
          </a:r>
          <a:endParaRPr lang="vi-VN" sz="3300" kern="1200" dirty="0"/>
        </a:p>
      </dsp:txBody>
      <dsp:txXfrm>
        <a:off x="3553268" y="3058389"/>
        <a:ext cx="2153495" cy="129209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622F2-320B-4CA7-A354-500BEFD3791B}" type="datetimeFigureOut">
              <a:rPr lang="en-US" smtClean="0"/>
              <a:t>10/17/2021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1A8E7-8717-449C-B57E-EB205A52FF20}" type="slidenum">
              <a:rPr lang="en-US" smtClean="0"/>
              <a:t>‹#›</a:t>
            </a:fld>
            <a:endParaRPr lang="en-US"/>
          </a:p>
        </p:txBody>
      </p:sp>
    </p:spTree>
    <p:extLst>
      <p:ext uri="{BB962C8B-B14F-4D97-AF65-F5344CB8AC3E}">
        <p14:creationId xmlns:p14="http://schemas.microsoft.com/office/powerpoint/2010/main" val="1806362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1A8E7-8717-449C-B57E-EB205A52FF20}" type="slidenum">
              <a:rPr lang="en-US" smtClean="0"/>
              <a:t>3</a:t>
            </a:fld>
            <a:endParaRPr lang="en-US"/>
          </a:p>
        </p:txBody>
      </p:sp>
    </p:spTree>
    <p:extLst>
      <p:ext uri="{BB962C8B-B14F-4D97-AF65-F5344CB8AC3E}">
        <p14:creationId xmlns:p14="http://schemas.microsoft.com/office/powerpoint/2010/main" val="743216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1A8E7-8717-449C-B57E-EB205A52FF20}" type="slidenum">
              <a:rPr lang="en-US" smtClean="0"/>
              <a:t>9</a:t>
            </a:fld>
            <a:endParaRPr lang="en-US"/>
          </a:p>
        </p:txBody>
      </p:sp>
    </p:spTree>
    <p:extLst>
      <p:ext uri="{BB962C8B-B14F-4D97-AF65-F5344CB8AC3E}">
        <p14:creationId xmlns:p14="http://schemas.microsoft.com/office/powerpoint/2010/main" val="1896753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 SoICT 2018</a:t>
            </a:r>
          </a:p>
        </p:txBody>
      </p:sp>
      <p:sp>
        <p:nvSpPr>
          <p:cNvPr id="5" name="Footer Placeholder 4"/>
          <p:cNvSpPr>
            <a:spLocks noGrp="1"/>
          </p:cNvSpPr>
          <p:nvPr>
            <p:ph type="ftr" sz="quarter" idx="11"/>
          </p:nvPr>
        </p:nvSpPr>
        <p:spPr/>
        <p:txBody>
          <a:bodyPr/>
          <a:lstStyle/>
          <a:p>
            <a:r>
              <a:rPr lang="en-US"/>
              <a:t>Tin đại c</a:t>
            </a:r>
            <a:r>
              <a:rPr lang="vi-VN"/>
              <a:t>ư</a:t>
            </a:r>
            <a:r>
              <a:rPr lang="en-US"/>
              <a:t>ơng / Tin học văn phòng / Trình chiếu</a:t>
            </a:r>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Tree>
    <p:extLst>
      <p:ext uri="{BB962C8B-B14F-4D97-AF65-F5344CB8AC3E}">
        <p14:creationId xmlns:p14="http://schemas.microsoft.com/office/powerpoint/2010/main" val="262382760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 SoICT 2017</a:t>
            </a:r>
          </a:p>
        </p:txBody>
      </p:sp>
      <p:sp>
        <p:nvSpPr>
          <p:cNvPr id="5" name="Footer Placeholder 4"/>
          <p:cNvSpPr>
            <a:spLocks noGrp="1"/>
          </p:cNvSpPr>
          <p:nvPr>
            <p:ph type="ftr" sz="quarter" idx="11"/>
          </p:nvPr>
        </p:nvSpPr>
        <p:spPr/>
        <p:txBody>
          <a:bodyPr/>
          <a:lstStyle/>
          <a:p>
            <a:r>
              <a:rPr lang="en-US"/>
              <a:t>Nhập môn CNTT&amp;TT</a:t>
            </a:r>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Tree>
    <p:extLst>
      <p:ext uri="{BB962C8B-B14F-4D97-AF65-F5344CB8AC3E}">
        <p14:creationId xmlns:p14="http://schemas.microsoft.com/office/powerpoint/2010/main" val="49444439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 SoICT 2017</a:t>
            </a:r>
          </a:p>
        </p:txBody>
      </p:sp>
      <p:sp>
        <p:nvSpPr>
          <p:cNvPr id="5" name="Footer Placeholder 4"/>
          <p:cNvSpPr>
            <a:spLocks noGrp="1"/>
          </p:cNvSpPr>
          <p:nvPr>
            <p:ph type="ftr" sz="quarter" idx="11"/>
          </p:nvPr>
        </p:nvSpPr>
        <p:spPr/>
        <p:txBody>
          <a:bodyPr/>
          <a:lstStyle/>
          <a:p>
            <a:r>
              <a:rPr lang="en-US"/>
              <a:t>Nhập môn CNTT&amp;TT</a:t>
            </a:r>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Tree>
    <p:extLst>
      <p:ext uri="{BB962C8B-B14F-4D97-AF65-F5344CB8AC3E}">
        <p14:creationId xmlns:p14="http://schemas.microsoft.com/office/powerpoint/2010/main" val="171218315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elcom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A4E161F-08FD-454E-9C08-1EC1C5B446AF}"/>
              </a:ext>
            </a:extLst>
          </p:cNvPr>
          <p:cNvSpPr txBox="1">
            <a:spLocks/>
          </p:cNvSpPr>
          <p:nvPr userDrawn="1"/>
        </p:nvSpPr>
        <p:spPr>
          <a:xfrm>
            <a:off x="-1195" y="3672"/>
            <a:ext cx="12192000" cy="1596528"/>
          </a:xfrm>
          <a:prstGeom prst="rect">
            <a:avLst/>
          </a:prstGeom>
          <a:solidFill>
            <a:schemeClr val="bg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yriad Pro"/>
                <a:ea typeface="+mj-ea"/>
                <a:cs typeface="Myriad Pro"/>
              </a:defRPr>
            </a:lvl1pPr>
          </a:lstStyle>
          <a:p>
            <a:pPr algn="l">
              <a:spcBef>
                <a:spcPts val="0"/>
              </a:spcBef>
            </a:pPr>
            <a:r>
              <a:rPr lang="en-US" sz="1400" b="1">
                <a:solidFill>
                  <a:srgbClr val="C00000"/>
                </a:solidFill>
                <a:latin typeface="Arial" panose="020B0604020202020204" pitchFamily="34" charset="0"/>
                <a:cs typeface="Arial" panose="020B0604020202020204" pitchFamily="34" charset="0"/>
              </a:rPr>
              <a:t>	          </a:t>
            </a:r>
            <a:r>
              <a:rPr lang="en-US" sz="1400" b="1">
                <a:latin typeface="Arial" panose="020B0604020202020204" pitchFamily="34" charset="0"/>
                <a:cs typeface="Arial" panose="020B0604020202020204" pitchFamily="34" charset="0"/>
              </a:rPr>
              <a:t>TRƯỜNG ĐẠI HỌC BÁCH KHOA HÀ NỘI</a:t>
            </a:r>
          </a:p>
          <a:p>
            <a:pPr algn="l">
              <a:spcBef>
                <a:spcPts val="0"/>
              </a:spcBef>
            </a:pPr>
            <a:r>
              <a:rPr lang="en-US" sz="1100" b="1">
                <a:solidFill>
                  <a:srgbClr val="C00000"/>
                </a:solidFill>
                <a:latin typeface="Arial" panose="020B0604020202020204" pitchFamily="34" charset="0"/>
                <a:cs typeface="Arial" panose="020B0604020202020204" pitchFamily="34" charset="0"/>
              </a:rPr>
              <a:t>	              </a:t>
            </a:r>
            <a:r>
              <a:rPr lang="en-US" sz="1100">
                <a:solidFill>
                  <a:schemeClr val="bg1">
                    <a:lumMod val="50000"/>
                  </a:schemeClr>
                </a:solidFill>
                <a:latin typeface="Arial" panose="020B0604020202020204" pitchFamily="34" charset="0"/>
                <a:cs typeface="Arial" panose="020B0604020202020204" pitchFamily="34" charset="0"/>
              </a:rPr>
              <a:t>HANOI UNIVERSITY OF SCIENCE AND TECHNOLOGY</a:t>
            </a:r>
          </a:p>
        </p:txBody>
      </p:sp>
      <p:pic>
        <p:nvPicPr>
          <p:cNvPr id="7" name="Picture 6">
            <a:extLst>
              <a:ext uri="{FF2B5EF4-FFF2-40B4-BE49-F238E27FC236}">
                <a16:creationId xmlns:a16="http://schemas.microsoft.com/office/drawing/2014/main" id="{B1A9ABAF-B69B-4985-AA14-292E331AB1CF}"/>
              </a:ext>
            </a:extLst>
          </p:cNvPr>
          <p:cNvPicPr>
            <a:picLocks noChangeAspect="1"/>
          </p:cNvPicPr>
          <p:nvPr userDrawn="1"/>
        </p:nvPicPr>
        <p:blipFill>
          <a:blip r:embed="rId2"/>
          <a:stretch>
            <a:fillRect/>
          </a:stretch>
        </p:blipFill>
        <p:spPr>
          <a:xfrm>
            <a:off x="406400" y="327984"/>
            <a:ext cx="1320800" cy="971088"/>
          </a:xfrm>
          <a:prstGeom prst="rect">
            <a:avLst/>
          </a:prstGeom>
        </p:spPr>
      </p:pic>
      <p:pic>
        <p:nvPicPr>
          <p:cNvPr id="8" name="Picture 7" descr="pp1.jpg">
            <a:extLst>
              <a:ext uri="{FF2B5EF4-FFF2-40B4-BE49-F238E27FC236}">
                <a16:creationId xmlns:a16="http://schemas.microsoft.com/office/drawing/2014/main" id="{38B657E4-BB48-400F-ABD4-B0F784DB29F4}"/>
              </a:ext>
            </a:extLst>
          </p:cNvPr>
          <p:cNvPicPr>
            <a:picLocks noChangeAspect="1"/>
          </p:cNvPicPr>
          <p:nvPr userDrawn="1"/>
        </p:nvPicPr>
        <p:blipFill>
          <a:blip r:embed="rId3"/>
          <a:srcRect t="45556"/>
          <a:stretch>
            <a:fillRect/>
          </a:stretch>
        </p:blipFill>
        <p:spPr>
          <a:xfrm>
            <a:off x="1195" y="4114800"/>
            <a:ext cx="12189611" cy="2743200"/>
          </a:xfrm>
          <a:prstGeom prst="rect">
            <a:avLst/>
          </a:prstGeom>
        </p:spPr>
      </p:pic>
    </p:spTree>
    <p:extLst>
      <p:ext uri="{BB962C8B-B14F-4D97-AF65-F5344CB8AC3E}">
        <p14:creationId xmlns:p14="http://schemas.microsoft.com/office/powerpoint/2010/main" val="38763467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 SoICT 2017</a:t>
            </a:r>
          </a:p>
        </p:txBody>
      </p:sp>
      <p:sp>
        <p:nvSpPr>
          <p:cNvPr id="5" name="Footer Placeholder 4"/>
          <p:cNvSpPr>
            <a:spLocks noGrp="1"/>
          </p:cNvSpPr>
          <p:nvPr>
            <p:ph type="ftr" sz="quarter" idx="11"/>
          </p:nvPr>
        </p:nvSpPr>
        <p:spPr/>
        <p:txBody>
          <a:bodyPr/>
          <a:lstStyle/>
          <a:p>
            <a:r>
              <a:rPr lang="en-US"/>
              <a:t>Nhập môn CNTT&amp;TT</a:t>
            </a:r>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Tree>
    <p:extLst>
      <p:ext uri="{BB962C8B-B14F-4D97-AF65-F5344CB8AC3E}">
        <p14:creationId xmlns:p14="http://schemas.microsoft.com/office/powerpoint/2010/main" val="38518000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SoICT 2017</a:t>
            </a:r>
          </a:p>
        </p:txBody>
      </p:sp>
      <p:sp>
        <p:nvSpPr>
          <p:cNvPr id="5" name="Footer Placeholder 4"/>
          <p:cNvSpPr>
            <a:spLocks noGrp="1"/>
          </p:cNvSpPr>
          <p:nvPr>
            <p:ph type="ftr" sz="quarter" idx="11"/>
          </p:nvPr>
        </p:nvSpPr>
        <p:spPr/>
        <p:txBody>
          <a:bodyPr/>
          <a:lstStyle/>
          <a:p>
            <a:r>
              <a:rPr lang="en-US"/>
              <a:t>Nhập môn CNTT&amp;TT</a:t>
            </a:r>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Tree>
    <p:extLst>
      <p:ext uri="{BB962C8B-B14F-4D97-AF65-F5344CB8AC3E}">
        <p14:creationId xmlns:p14="http://schemas.microsoft.com/office/powerpoint/2010/main" val="33873676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 SoICT 2017</a:t>
            </a:r>
          </a:p>
        </p:txBody>
      </p:sp>
      <p:sp>
        <p:nvSpPr>
          <p:cNvPr id="6" name="Footer Placeholder 5"/>
          <p:cNvSpPr>
            <a:spLocks noGrp="1"/>
          </p:cNvSpPr>
          <p:nvPr>
            <p:ph type="ftr" sz="quarter" idx="11"/>
          </p:nvPr>
        </p:nvSpPr>
        <p:spPr/>
        <p:txBody>
          <a:bodyPr/>
          <a:lstStyle/>
          <a:p>
            <a:r>
              <a:rPr lang="en-US"/>
              <a:t>Nhập môn CNTT&amp;TT</a:t>
            </a:r>
          </a:p>
        </p:txBody>
      </p:sp>
      <p:sp>
        <p:nvSpPr>
          <p:cNvPr id="7" name="Slide Number Placeholder 6"/>
          <p:cNvSpPr>
            <a:spLocks noGrp="1"/>
          </p:cNvSpPr>
          <p:nvPr>
            <p:ph type="sldNum" sz="quarter" idx="12"/>
          </p:nvPr>
        </p:nvSpPr>
        <p:spPr/>
        <p:txBody>
          <a:bodyPr/>
          <a:lstStyle/>
          <a:p>
            <a:fld id="{8C13379D-D487-4446-85FC-E9ED5B8B80F6}" type="slidenum">
              <a:rPr lang="en-US" smtClean="0"/>
              <a:pPr/>
              <a:t>‹#›</a:t>
            </a:fld>
            <a:endParaRPr lang="en-US"/>
          </a:p>
        </p:txBody>
      </p:sp>
    </p:spTree>
    <p:extLst>
      <p:ext uri="{BB962C8B-B14F-4D97-AF65-F5344CB8AC3E}">
        <p14:creationId xmlns:p14="http://schemas.microsoft.com/office/powerpoint/2010/main" val="19217106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 SoICT 2017</a:t>
            </a:r>
          </a:p>
        </p:txBody>
      </p:sp>
      <p:sp>
        <p:nvSpPr>
          <p:cNvPr id="8" name="Footer Placeholder 7"/>
          <p:cNvSpPr>
            <a:spLocks noGrp="1"/>
          </p:cNvSpPr>
          <p:nvPr>
            <p:ph type="ftr" sz="quarter" idx="11"/>
          </p:nvPr>
        </p:nvSpPr>
        <p:spPr/>
        <p:txBody>
          <a:bodyPr/>
          <a:lstStyle/>
          <a:p>
            <a:r>
              <a:rPr lang="en-US"/>
              <a:t>Nhập môn CNTT&amp;TT</a:t>
            </a:r>
          </a:p>
        </p:txBody>
      </p:sp>
      <p:sp>
        <p:nvSpPr>
          <p:cNvPr id="9" name="Slide Number Placeholder 8"/>
          <p:cNvSpPr>
            <a:spLocks noGrp="1"/>
          </p:cNvSpPr>
          <p:nvPr>
            <p:ph type="sldNum" sz="quarter" idx="12"/>
          </p:nvPr>
        </p:nvSpPr>
        <p:spPr/>
        <p:txBody>
          <a:bodyPr/>
          <a:lstStyle/>
          <a:p>
            <a:fld id="{8C13379D-D487-4446-85FC-E9ED5B8B80F6}" type="slidenum">
              <a:rPr lang="en-US" smtClean="0"/>
              <a:pPr/>
              <a:t>‹#›</a:t>
            </a:fld>
            <a:endParaRPr lang="en-US"/>
          </a:p>
        </p:txBody>
      </p:sp>
    </p:spTree>
    <p:extLst>
      <p:ext uri="{BB962C8B-B14F-4D97-AF65-F5344CB8AC3E}">
        <p14:creationId xmlns:p14="http://schemas.microsoft.com/office/powerpoint/2010/main" val="563958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 SoICT 2017</a:t>
            </a:r>
          </a:p>
        </p:txBody>
      </p:sp>
      <p:sp>
        <p:nvSpPr>
          <p:cNvPr id="4" name="Footer Placeholder 3"/>
          <p:cNvSpPr>
            <a:spLocks noGrp="1"/>
          </p:cNvSpPr>
          <p:nvPr>
            <p:ph type="ftr" sz="quarter" idx="11"/>
          </p:nvPr>
        </p:nvSpPr>
        <p:spPr/>
        <p:txBody>
          <a:bodyPr/>
          <a:lstStyle/>
          <a:p>
            <a:r>
              <a:rPr lang="en-US"/>
              <a:t>Nhập môn CNTT&amp;TT</a:t>
            </a:r>
          </a:p>
        </p:txBody>
      </p:sp>
      <p:sp>
        <p:nvSpPr>
          <p:cNvPr id="5" name="Slide Number Placeholder 4"/>
          <p:cNvSpPr>
            <a:spLocks noGrp="1"/>
          </p:cNvSpPr>
          <p:nvPr>
            <p:ph type="sldNum" sz="quarter" idx="12"/>
          </p:nvPr>
        </p:nvSpPr>
        <p:spPr/>
        <p:txBody>
          <a:bodyPr/>
          <a:lstStyle/>
          <a:p>
            <a:fld id="{8C13379D-D487-4446-85FC-E9ED5B8B80F6}" type="slidenum">
              <a:rPr lang="en-US" smtClean="0"/>
              <a:pPr/>
              <a:t>‹#›</a:t>
            </a:fld>
            <a:endParaRPr lang="en-US"/>
          </a:p>
        </p:txBody>
      </p:sp>
    </p:spTree>
    <p:extLst>
      <p:ext uri="{BB962C8B-B14F-4D97-AF65-F5344CB8AC3E}">
        <p14:creationId xmlns:p14="http://schemas.microsoft.com/office/powerpoint/2010/main" val="9580355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SoICT 2018</a:t>
            </a:r>
          </a:p>
        </p:txBody>
      </p:sp>
      <p:sp>
        <p:nvSpPr>
          <p:cNvPr id="3" name="Footer Placeholder 2"/>
          <p:cNvSpPr>
            <a:spLocks noGrp="1"/>
          </p:cNvSpPr>
          <p:nvPr>
            <p:ph type="ftr" sz="quarter" idx="11"/>
          </p:nvPr>
        </p:nvSpPr>
        <p:spPr/>
        <p:txBody>
          <a:bodyPr/>
          <a:lstStyle/>
          <a:p>
            <a:r>
              <a:rPr lang="en-US"/>
              <a:t>Tin đại c</a:t>
            </a:r>
            <a:r>
              <a:rPr lang="vi-VN"/>
              <a:t>ư</a:t>
            </a:r>
            <a:r>
              <a:rPr lang="en-US"/>
              <a:t>ơng / Tin học văn phòng / Trình chiếu</a:t>
            </a:r>
          </a:p>
        </p:txBody>
      </p:sp>
      <p:sp>
        <p:nvSpPr>
          <p:cNvPr id="4" name="Slide Number Placeholder 3"/>
          <p:cNvSpPr>
            <a:spLocks noGrp="1"/>
          </p:cNvSpPr>
          <p:nvPr>
            <p:ph type="sldNum" sz="quarter" idx="12"/>
          </p:nvPr>
        </p:nvSpPr>
        <p:spPr/>
        <p:txBody>
          <a:bodyPr/>
          <a:lstStyle/>
          <a:p>
            <a:fld id="{8C13379D-D487-4446-85FC-E9ED5B8B80F6}" type="slidenum">
              <a:rPr lang="en-US" smtClean="0"/>
              <a:pPr/>
              <a:t>‹#›</a:t>
            </a:fld>
            <a:endParaRPr lang="en-US"/>
          </a:p>
        </p:txBody>
      </p:sp>
    </p:spTree>
    <p:extLst>
      <p:ext uri="{BB962C8B-B14F-4D97-AF65-F5344CB8AC3E}">
        <p14:creationId xmlns:p14="http://schemas.microsoft.com/office/powerpoint/2010/main" val="201452660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SoICT 2017</a:t>
            </a:r>
          </a:p>
        </p:txBody>
      </p:sp>
      <p:sp>
        <p:nvSpPr>
          <p:cNvPr id="6" name="Footer Placeholder 5"/>
          <p:cNvSpPr>
            <a:spLocks noGrp="1"/>
          </p:cNvSpPr>
          <p:nvPr>
            <p:ph type="ftr" sz="quarter" idx="11"/>
          </p:nvPr>
        </p:nvSpPr>
        <p:spPr/>
        <p:txBody>
          <a:bodyPr/>
          <a:lstStyle/>
          <a:p>
            <a:r>
              <a:rPr lang="en-US"/>
              <a:t>Nhập môn CNTT&amp;TT</a:t>
            </a:r>
          </a:p>
        </p:txBody>
      </p:sp>
      <p:sp>
        <p:nvSpPr>
          <p:cNvPr id="7" name="Slide Number Placeholder 6"/>
          <p:cNvSpPr>
            <a:spLocks noGrp="1"/>
          </p:cNvSpPr>
          <p:nvPr>
            <p:ph type="sldNum" sz="quarter" idx="12"/>
          </p:nvPr>
        </p:nvSpPr>
        <p:spPr/>
        <p:txBody>
          <a:bodyPr/>
          <a:lstStyle/>
          <a:p>
            <a:fld id="{8C13379D-D487-4446-85FC-E9ED5B8B80F6}" type="slidenum">
              <a:rPr lang="en-US" smtClean="0"/>
              <a:pPr/>
              <a:t>‹#›</a:t>
            </a:fld>
            <a:endParaRPr lang="en-US"/>
          </a:p>
        </p:txBody>
      </p:sp>
    </p:spTree>
    <p:extLst>
      <p:ext uri="{BB962C8B-B14F-4D97-AF65-F5344CB8AC3E}">
        <p14:creationId xmlns:p14="http://schemas.microsoft.com/office/powerpoint/2010/main" val="30005629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SoICT 2017</a:t>
            </a:r>
          </a:p>
        </p:txBody>
      </p:sp>
      <p:sp>
        <p:nvSpPr>
          <p:cNvPr id="6" name="Footer Placeholder 5"/>
          <p:cNvSpPr>
            <a:spLocks noGrp="1"/>
          </p:cNvSpPr>
          <p:nvPr>
            <p:ph type="ftr" sz="quarter" idx="11"/>
          </p:nvPr>
        </p:nvSpPr>
        <p:spPr/>
        <p:txBody>
          <a:bodyPr/>
          <a:lstStyle/>
          <a:p>
            <a:r>
              <a:rPr lang="en-US"/>
              <a:t>Nhập môn CNTT&amp;TT</a:t>
            </a:r>
          </a:p>
        </p:txBody>
      </p:sp>
      <p:sp>
        <p:nvSpPr>
          <p:cNvPr id="7" name="Slide Number Placeholder 6"/>
          <p:cNvSpPr>
            <a:spLocks noGrp="1"/>
          </p:cNvSpPr>
          <p:nvPr>
            <p:ph type="sldNum" sz="quarter" idx="12"/>
          </p:nvPr>
        </p:nvSpPr>
        <p:spPr/>
        <p:txBody>
          <a:bodyPr/>
          <a:lstStyle/>
          <a:p>
            <a:fld id="{8C13379D-D487-4446-85FC-E9ED5B8B80F6}" type="slidenum">
              <a:rPr lang="en-US" smtClean="0"/>
              <a:pPr/>
              <a:t>‹#›</a:t>
            </a:fld>
            <a:endParaRPr lang="en-US"/>
          </a:p>
        </p:txBody>
      </p:sp>
    </p:spTree>
    <p:extLst>
      <p:ext uri="{BB962C8B-B14F-4D97-AF65-F5344CB8AC3E}">
        <p14:creationId xmlns:p14="http://schemas.microsoft.com/office/powerpoint/2010/main" val="78770146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SoICT 2017</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Nhập môn CNTT&amp;TT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3379D-D487-4446-85FC-E9ED5B8B80F6}" type="slidenum">
              <a:rPr lang="en-US" smtClean="0"/>
              <a:pPr/>
              <a:t>‹#›</a:t>
            </a:fld>
            <a:endParaRPr lang="en-US"/>
          </a:p>
        </p:txBody>
      </p:sp>
      <p:pic>
        <p:nvPicPr>
          <p:cNvPr id="7" name="Picture 6" descr="pp3.jpg">
            <a:extLst>
              <a:ext uri="{FF2B5EF4-FFF2-40B4-BE49-F238E27FC236}">
                <a16:creationId xmlns:a16="http://schemas.microsoft.com/office/drawing/2014/main" id="{35FC7935-D1C6-4B67-9448-A7C94117DFF1}"/>
              </a:ext>
            </a:extLst>
          </p:cNvPr>
          <p:cNvPicPr>
            <a:picLocks noChangeAspect="1"/>
          </p:cNvPicPr>
          <p:nvPr userDrawn="1"/>
        </p:nvPicPr>
        <p:blipFill>
          <a:blip r:embed="rId14"/>
          <a:srcRect t="3852" b="13333"/>
          <a:stretch>
            <a:fillRect/>
          </a:stretch>
        </p:blipFill>
        <p:spPr>
          <a:xfrm>
            <a:off x="2389" y="0"/>
            <a:ext cx="12189611" cy="6858000"/>
          </a:xfrm>
          <a:prstGeom prst="rect">
            <a:avLst/>
          </a:prstGeom>
        </p:spPr>
      </p:pic>
    </p:spTree>
    <p:extLst>
      <p:ext uri="{BB962C8B-B14F-4D97-AF65-F5344CB8AC3E}">
        <p14:creationId xmlns:p14="http://schemas.microsoft.com/office/powerpoint/2010/main" val="2311023652"/>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3.xml"/><Relationship Id="rId7" Type="http://schemas.openxmlformats.org/officeDocument/2006/relationships/image" Target="../media/image2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Layout" Target="../diagrams/layout1.xml"/><Relationship Id="rId7" Type="http://schemas.openxmlformats.org/officeDocument/2006/relationships/image" Target="../media/image6.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3.png"/><Relationship Id="rId4" Type="http://schemas.openxmlformats.org/officeDocument/2006/relationships/diagramQuickStyle" Target="../diagrams/quickStyle2.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049B05AD-805D-4511-88CA-53DB6C30C6B6}"/>
              </a:ext>
            </a:extLst>
          </p:cNvPr>
          <p:cNvSpPr txBox="1"/>
          <p:nvPr/>
        </p:nvSpPr>
        <p:spPr>
          <a:xfrm>
            <a:off x="1188720" y="2787977"/>
            <a:ext cx="9784080" cy="707886"/>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4000" spc="600">
                <a:solidFill>
                  <a:srgbClr val="FF0000"/>
                </a:solidFill>
                <a:effectLst>
                  <a:outerShdw blurRad="38100" dist="38100" dir="2700000" algn="tl">
                    <a:srgbClr val="000000">
                      <a:alpha val="43137"/>
                    </a:srgbClr>
                  </a:outerShdw>
                </a:effectLst>
                <a:latin typeface="Times New Roman"/>
                <a:cs typeface="Arial"/>
              </a:rPr>
              <a:t>Chủ đề:Ngôn ngữ lập trình </a:t>
            </a:r>
            <a:r>
              <a:rPr lang="en-US" sz="4000" spc="600">
                <a:solidFill>
                  <a:srgbClr val="FF0000"/>
                </a:solidFill>
                <a:effectLst>
                  <a:outerShdw blurRad="38100" dist="38100" dir="2700000" algn="tl">
                    <a:srgbClr val="000000">
                      <a:alpha val="43137"/>
                    </a:srgbClr>
                  </a:outerShdw>
                </a:effectLst>
                <a:latin typeface="Times New Roman"/>
                <a:cs typeface="Arial"/>
              </a:rPr>
              <a:t>P</a:t>
            </a:r>
            <a:r>
              <a:rPr lang="vi-VN" sz="4000" spc="600">
                <a:solidFill>
                  <a:srgbClr val="FF0000"/>
                </a:solidFill>
                <a:effectLst>
                  <a:outerShdw blurRad="38100" dist="38100" dir="2700000" algn="tl">
                    <a:srgbClr val="000000">
                      <a:alpha val="43137"/>
                    </a:srgbClr>
                  </a:outerShdw>
                </a:effectLst>
                <a:latin typeface="Times New Roman"/>
                <a:cs typeface="Arial"/>
              </a:rPr>
              <a:t>ython</a:t>
            </a:r>
          </a:p>
        </p:txBody>
      </p:sp>
      <p:sp>
        <p:nvSpPr>
          <p:cNvPr id="5" name="Hộp Văn bản 4">
            <a:extLst>
              <a:ext uri="{FF2B5EF4-FFF2-40B4-BE49-F238E27FC236}">
                <a16:creationId xmlns:a16="http://schemas.microsoft.com/office/drawing/2014/main" id="{D1BE14B2-A13D-4CC5-AE6D-5746651EC306}"/>
              </a:ext>
            </a:extLst>
          </p:cNvPr>
          <p:cNvSpPr txBox="1"/>
          <p:nvPr/>
        </p:nvSpPr>
        <p:spPr>
          <a:xfrm>
            <a:off x="581025" y="5009251"/>
            <a:ext cx="730082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solidFill>
                  <a:schemeClr val="bg1"/>
                </a:solidFill>
                <a:latin typeface="Arial"/>
                <a:cs typeface="Arial"/>
              </a:rPr>
              <a:t>Sinh viên : </a:t>
            </a:r>
            <a:r>
              <a:rPr lang="vi-VN" err="1">
                <a:solidFill>
                  <a:schemeClr val="bg1"/>
                </a:solidFill>
                <a:latin typeface="Arial"/>
                <a:cs typeface="Arial"/>
              </a:rPr>
              <a:t>Lã</a:t>
            </a:r>
            <a:r>
              <a:rPr lang="vi-VN">
                <a:solidFill>
                  <a:schemeClr val="bg1"/>
                </a:solidFill>
                <a:latin typeface="Arial"/>
                <a:cs typeface="Arial"/>
              </a:rPr>
              <a:t> </a:t>
            </a:r>
            <a:r>
              <a:rPr lang="vi-VN" err="1">
                <a:solidFill>
                  <a:schemeClr val="bg1"/>
                </a:solidFill>
                <a:latin typeface="Arial"/>
                <a:cs typeface="Arial"/>
              </a:rPr>
              <a:t>Tuấn</a:t>
            </a:r>
            <a:r>
              <a:rPr lang="vi-VN">
                <a:solidFill>
                  <a:schemeClr val="bg1"/>
                </a:solidFill>
                <a:latin typeface="Arial"/>
                <a:cs typeface="Arial"/>
              </a:rPr>
              <a:t> </a:t>
            </a:r>
            <a:r>
              <a:rPr lang="vi-VN" err="1">
                <a:solidFill>
                  <a:schemeClr val="bg1"/>
                </a:solidFill>
                <a:latin typeface="Arial"/>
                <a:cs typeface="Arial"/>
              </a:rPr>
              <a:t>Đạt</a:t>
            </a:r>
            <a:r>
              <a:rPr lang="vi-VN">
                <a:solidFill>
                  <a:schemeClr val="bg1"/>
                </a:solidFill>
                <a:latin typeface="Arial"/>
                <a:cs typeface="Arial"/>
              </a:rPr>
              <a:t> (20215338); Nghiêm Minh </a:t>
            </a:r>
            <a:r>
              <a:rPr lang="vi-VN" err="1">
                <a:solidFill>
                  <a:schemeClr val="bg1"/>
                </a:solidFill>
                <a:latin typeface="Arial"/>
                <a:cs typeface="Arial"/>
              </a:rPr>
              <a:t>Hiếu</a:t>
            </a:r>
            <a:r>
              <a:rPr lang="vi-VN">
                <a:solidFill>
                  <a:schemeClr val="bg1"/>
                </a:solidFill>
                <a:latin typeface="Arial"/>
                <a:cs typeface="Arial"/>
              </a:rPr>
              <a:t> (20210333); </a:t>
            </a:r>
            <a:r>
              <a:rPr lang="vi-VN" err="1">
                <a:solidFill>
                  <a:schemeClr val="bg1"/>
                </a:solidFill>
                <a:latin typeface="Arial"/>
                <a:cs typeface="Arial"/>
              </a:rPr>
              <a:t>Hoàng</a:t>
            </a:r>
            <a:r>
              <a:rPr lang="vi-VN">
                <a:solidFill>
                  <a:schemeClr val="bg1"/>
                </a:solidFill>
                <a:latin typeface="Arial"/>
                <a:cs typeface="Arial"/>
              </a:rPr>
              <a:t> </a:t>
            </a:r>
            <a:r>
              <a:rPr lang="vi-VN" err="1">
                <a:solidFill>
                  <a:schemeClr val="bg1"/>
                </a:solidFill>
                <a:latin typeface="Arial"/>
                <a:cs typeface="Arial"/>
              </a:rPr>
              <a:t>Nhật</a:t>
            </a:r>
            <a:r>
              <a:rPr lang="vi-VN">
                <a:solidFill>
                  <a:schemeClr val="bg1"/>
                </a:solidFill>
                <a:latin typeface="Arial"/>
                <a:cs typeface="Arial"/>
              </a:rPr>
              <a:t> Minh (20215246) ;</a:t>
            </a:r>
            <a:r>
              <a:rPr lang="vi-VN" err="1">
                <a:solidFill>
                  <a:schemeClr val="bg1"/>
                </a:solidFill>
                <a:latin typeface="Arial"/>
                <a:cs typeface="Arial"/>
              </a:rPr>
              <a:t>Đào</a:t>
            </a:r>
            <a:r>
              <a:rPr lang="vi-VN">
                <a:solidFill>
                  <a:schemeClr val="bg1"/>
                </a:solidFill>
                <a:latin typeface="Arial"/>
                <a:cs typeface="Arial"/>
              </a:rPr>
              <a:t> Duy Anh (20210041) ;Ngô Minh </a:t>
            </a:r>
            <a:r>
              <a:rPr lang="vi-VN" err="1">
                <a:solidFill>
                  <a:schemeClr val="bg1"/>
                </a:solidFill>
                <a:latin typeface="Arial"/>
                <a:cs typeface="Arial"/>
              </a:rPr>
              <a:t>Đức</a:t>
            </a:r>
            <a:r>
              <a:rPr lang="vi-VN">
                <a:solidFill>
                  <a:schemeClr val="bg1"/>
                </a:solidFill>
                <a:latin typeface="Arial"/>
                <a:cs typeface="Arial"/>
              </a:rPr>
              <a:t> (20215196).</a:t>
            </a:r>
            <a:br>
              <a:rPr lang="vi-VN">
                <a:solidFill>
                  <a:schemeClr val="bg1"/>
                </a:solidFill>
                <a:latin typeface="Arial"/>
                <a:cs typeface="Arial"/>
              </a:rPr>
            </a:br>
            <a:r>
              <a:rPr lang="vi-VN">
                <a:solidFill>
                  <a:schemeClr val="bg1"/>
                </a:solidFill>
                <a:latin typeface="Arial"/>
                <a:cs typeface="Arial"/>
              </a:rPr>
              <a:t>Lớp: IT</a:t>
            </a:r>
            <a:r>
              <a:rPr lang="en-US">
                <a:solidFill>
                  <a:schemeClr val="bg1"/>
                </a:solidFill>
                <a:latin typeface="Arial"/>
                <a:cs typeface="Arial"/>
              </a:rPr>
              <a:t>-</a:t>
            </a:r>
            <a:r>
              <a:rPr lang="vi-VN">
                <a:solidFill>
                  <a:schemeClr val="bg1"/>
                </a:solidFill>
                <a:latin typeface="Arial"/>
                <a:cs typeface="Arial"/>
              </a:rPr>
              <a:t>TN </a:t>
            </a:r>
            <a:r>
              <a:rPr lang="en-US">
                <a:solidFill>
                  <a:schemeClr val="bg1"/>
                </a:solidFill>
                <a:latin typeface="Arial"/>
                <a:cs typeface="Arial"/>
              </a:rPr>
              <a:t>K</a:t>
            </a:r>
            <a:r>
              <a:rPr lang="vi-VN">
                <a:solidFill>
                  <a:schemeClr val="bg1"/>
                </a:solidFill>
                <a:latin typeface="Arial"/>
                <a:cs typeface="Arial"/>
              </a:rPr>
              <a:t>66.</a:t>
            </a:r>
            <a:br>
              <a:rPr lang="vi-VN">
                <a:solidFill>
                  <a:schemeClr val="bg1"/>
                </a:solidFill>
                <a:latin typeface="Arial"/>
                <a:cs typeface="Arial"/>
              </a:rPr>
            </a:br>
            <a:r>
              <a:rPr lang="vi-VN" err="1">
                <a:solidFill>
                  <a:schemeClr val="bg1"/>
                </a:solidFill>
                <a:latin typeface="Arial"/>
                <a:cs typeface="Arial"/>
              </a:rPr>
              <a:t>Giáo</a:t>
            </a:r>
            <a:r>
              <a:rPr lang="vi-VN">
                <a:solidFill>
                  <a:schemeClr val="bg1"/>
                </a:solidFill>
                <a:latin typeface="Arial"/>
                <a:cs typeface="Arial"/>
              </a:rPr>
              <a:t> viên </a:t>
            </a:r>
            <a:r>
              <a:rPr lang="vi-VN" err="1">
                <a:solidFill>
                  <a:schemeClr val="bg1"/>
                </a:solidFill>
                <a:latin typeface="Arial"/>
                <a:cs typeface="Arial"/>
              </a:rPr>
              <a:t>hướng</a:t>
            </a:r>
            <a:r>
              <a:rPr lang="vi-VN">
                <a:solidFill>
                  <a:schemeClr val="bg1"/>
                </a:solidFill>
                <a:latin typeface="Arial"/>
                <a:cs typeface="Arial"/>
              </a:rPr>
              <a:t> </a:t>
            </a:r>
            <a:r>
              <a:rPr lang="vi-VN" err="1">
                <a:solidFill>
                  <a:schemeClr val="bg1"/>
                </a:solidFill>
                <a:latin typeface="Arial"/>
                <a:cs typeface="Arial"/>
              </a:rPr>
              <a:t>dẫn</a:t>
            </a:r>
            <a:r>
              <a:rPr lang="vi-VN">
                <a:solidFill>
                  <a:schemeClr val="bg1"/>
                </a:solidFill>
                <a:latin typeface="Arial"/>
                <a:cs typeface="Arial"/>
              </a:rPr>
              <a:t> : </a:t>
            </a:r>
            <a:r>
              <a:rPr lang="vi-VN" err="1">
                <a:solidFill>
                  <a:schemeClr val="bg1"/>
                </a:solidFill>
                <a:latin typeface="Arial"/>
                <a:cs typeface="Arial"/>
              </a:rPr>
              <a:t>Nguyễn</a:t>
            </a:r>
            <a:r>
              <a:rPr lang="vi-VN">
                <a:solidFill>
                  <a:schemeClr val="bg1"/>
                </a:solidFill>
                <a:latin typeface="Arial"/>
                <a:cs typeface="Arial"/>
              </a:rPr>
              <a:t> An Hưng.</a:t>
            </a:r>
          </a:p>
        </p:txBody>
      </p:sp>
      <p:sp>
        <p:nvSpPr>
          <p:cNvPr id="2" name="Hộp Văn bản 1">
            <a:extLst>
              <a:ext uri="{FF2B5EF4-FFF2-40B4-BE49-F238E27FC236}">
                <a16:creationId xmlns:a16="http://schemas.microsoft.com/office/drawing/2014/main" id="{13827E3A-313A-49AC-BDF9-E2E715812AD5}"/>
              </a:ext>
            </a:extLst>
          </p:cNvPr>
          <p:cNvSpPr txBox="1"/>
          <p:nvPr/>
        </p:nvSpPr>
        <p:spPr>
          <a:xfrm flipH="1">
            <a:off x="1188720" y="1959468"/>
            <a:ext cx="47042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4000" spc="300">
                <a:solidFill>
                  <a:srgbClr val="FF0000"/>
                </a:solidFill>
                <a:effectLst>
                  <a:outerShdw blurRad="38100" dist="38100" dir="2700000" algn="tl">
                    <a:srgbClr val="000000">
                      <a:alpha val="43137"/>
                    </a:srgbClr>
                  </a:outerShdw>
                </a:effectLst>
                <a:latin typeface="Times New Roman"/>
                <a:cs typeface="Arial"/>
              </a:rPr>
              <a:t>Nhóm 7</a:t>
            </a:r>
          </a:p>
        </p:txBody>
      </p:sp>
      <p:pic>
        <p:nvPicPr>
          <p:cNvPr id="4" name="Hình ảnh 5">
            <a:extLst>
              <a:ext uri="{FF2B5EF4-FFF2-40B4-BE49-F238E27FC236}">
                <a16:creationId xmlns:a16="http://schemas.microsoft.com/office/drawing/2014/main" id="{526989C8-06E5-432F-B512-D5EC5DFF6FC8}"/>
              </a:ext>
            </a:extLst>
          </p:cNvPr>
          <p:cNvPicPr>
            <a:picLocks noChangeAspect="1"/>
          </p:cNvPicPr>
          <p:nvPr/>
        </p:nvPicPr>
        <p:blipFill>
          <a:blip r:embed="rId2"/>
          <a:stretch>
            <a:fillRect/>
          </a:stretch>
        </p:blipFill>
        <p:spPr>
          <a:xfrm>
            <a:off x="5845834" y="500871"/>
            <a:ext cx="2556294" cy="1384899"/>
          </a:xfrm>
          <a:prstGeom prst="rect">
            <a:avLst/>
          </a:prstGeom>
        </p:spPr>
      </p:pic>
      <p:pic>
        <p:nvPicPr>
          <p:cNvPr id="6" name="Hình ảnh 6">
            <a:extLst>
              <a:ext uri="{FF2B5EF4-FFF2-40B4-BE49-F238E27FC236}">
                <a16:creationId xmlns:a16="http://schemas.microsoft.com/office/drawing/2014/main" id="{1C9BC233-C981-46EB-92CF-CD8A3235EA3D}"/>
              </a:ext>
            </a:extLst>
          </p:cNvPr>
          <p:cNvPicPr>
            <a:picLocks noChangeAspect="1"/>
          </p:cNvPicPr>
          <p:nvPr/>
        </p:nvPicPr>
        <p:blipFill>
          <a:blip r:embed="rId3"/>
          <a:stretch>
            <a:fillRect/>
          </a:stretch>
        </p:blipFill>
        <p:spPr>
          <a:xfrm>
            <a:off x="8351898" y="4527161"/>
            <a:ext cx="3194469" cy="1901225"/>
          </a:xfrm>
          <a:prstGeom prst="rect">
            <a:avLst/>
          </a:prstGeom>
        </p:spPr>
      </p:pic>
      <p:sp>
        <p:nvSpPr>
          <p:cNvPr id="7" name="Chỗ dành sẵn cho Số hiệu Bản chiếu 5">
            <a:extLst>
              <a:ext uri="{FF2B5EF4-FFF2-40B4-BE49-F238E27FC236}">
                <a16:creationId xmlns:a16="http://schemas.microsoft.com/office/drawing/2014/main" id="{9DF481FD-BFD4-4070-9A1C-736762E6C8E0}"/>
              </a:ext>
            </a:extLst>
          </p:cNvPr>
          <p:cNvSpPr txBox="1">
            <a:spLocks/>
          </p:cNvSpPr>
          <p:nvPr/>
        </p:nvSpPr>
        <p:spPr>
          <a:xfrm>
            <a:off x="640079" y="65787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rgbClr val="C00000"/>
                </a:solidFill>
              </a:rPr>
              <a:t>Nhóm</a:t>
            </a:r>
            <a:r>
              <a:rPr lang="en-US" dirty="0">
                <a:solidFill>
                  <a:srgbClr val="C00000"/>
                </a:solidFill>
              </a:rPr>
              <a:t> 7</a:t>
            </a:r>
          </a:p>
        </p:txBody>
      </p:sp>
      <p:sp>
        <p:nvSpPr>
          <p:cNvPr id="8" name="TextBox 7">
            <a:extLst>
              <a:ext uri="{FF2B5EF4-FFF2-40B4-BE49-F238E27FC236}">
                <a16:creationId xmlns:a16="http://schemas.microsoft.com/office/drawing/2014/main" id="{EC059392-4624-4A97-BFD2-0296F5BB2926}"/>
              </a:ext>
            </a:extLst>
          </p:cNvPr>
          <p:cNvSpPr txBox="1"/>
          <p:nvPr/>
        </p:nvSpPr>
        <p:spPr>
          <a:xfrm>
            <a:off x="3048811" y="6645863"/>
            <a:ext cx="6094378" cy="230832"/>
          </a:xfrm>
          <a:prstGeom prst="rect">
            <a:avLst/>
          </a:prstGeom>
          <a:noFill/>
        </p:spPr>
        <p:txBody>
          <a:bodyPr wrap="square">
            <a:spAutoFit/>
          </a:bodyPr>
          <a:lstStyle/>
          <a:p>
            <a:pPr algn="ctr"/>
            <a:r>
              <a:rPr lang="en-US" sz="900" err="1">
                <a:solidFill>
                  <a:srgbClr val="C00000"/>
                </a:solidFill>
              </a:rPr>
              <a:t>Nhập</a:t>
            </a:r>
            <a:r>
              <a:rPr lang="en-US" sz="900">
                <a:solidFill>
                  <a:srgbClr val="C00000"/>
                </a:solidFill>
              </a:rPr>
              <a:t> </a:t>
            </a:r>
            <a:r>
              <a:rPr lang="en-US" sz="900" err="1">
                <a:solidFill>
                  <a:srgbClr val="C00000"/>
                </a:solidFill>
              </a:rPr>
              <a:t>môn</a:t>
            </a:r>
            <a:r>
              <a:rPr lang="en-US" sz="900">
                <a:solidFill>
                  <a:srgbClr val="C00000"/>
                </a:solidFill>
              </a:rPr>
              <a:t> CNTT&amp;TT</a:t>
            </a:r>
          </a:p>
        </p:txBody>
      </p:sp>
      <p:sp>
        <p:nvSpPr>
          <p:cNvPr id="9" name="Chỗ dành sẵn cho Số hiệu Bản chiếu 5">
            <a:extLst>
              <a:ext uri="{FF2B5EF4-FFF2-40B4-BE49-F238E27FC236}">
                <a16:creationId xmlns:a16="http://schemas.microsoft.com/office/drawing/2014/main" id="{2CB7309B-F376-4A4B-9EBF-A5660C3D8CB7}"/>
              </a:ext>
            </a:extLst>
          </p:cNvPr>
          <p:cNvSpPr txBox="1">
            <a:spLocks/>
          </p:cNvSpPr>
          <p:nvPr/>
        </p:nvSpPr>
        <p:spPr>
          <a:xfrm>
            <a:off x="8808722" y="665007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C13379D-D487-4446-85FC-E9ED5B8B80F6}" type="slidenum">
              <a:rPr lang="en-US" sz="900" smtClean="0">
                <a:solidFill>
                  <a:srgbClr val="C00000"/>
                </a:solidFill>
              </a:rPr>
              <a:pPr algn="r"/>
              <a:t>1</a:t>
            </a:fld>
            <a:endParaRPr lang="en-US" sz="900">
              <a:solidFill>
                <a:srgbClr val="C00000"/>
              </a:solidFill>
            </a:endParaRPr>
          </a:p>
        </p:txBody>
      </p:sp>
    </p:spTree>
    <p:extLst>
      <p:ext uri="{BB962C8B-B14F-4D97-AF65-F5344CB8AC3E}">
        <p14:creationId xmlns:p14="http://schemas.microsoft.com/office/powerpoint/2010/main" val="144667705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250"/>
                                        <p:tgtEl>
                                          <p:spTgt spid="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250" fill="hold"/>
                                        <p:tgtEl>
                                          <p:spTgt spid="3"/>
                                        </p:tgtEl>
                                        <p:attrNameLst>
                                          <p:attrName>ppt_x</p:attrName>
                                        </p:attrNameLst>
                                      </p:cBhvr>
                                      <p:tavLst>
                                        <p:tav tm="0">
                                          <p:val>
                                            <p:strVal val="0-#ppt_w/2"/>
                                          </p:val>
                                        </p:tav>
                                        <p:tav tm="100000">
                                          <p:val>
                                            <p:strVal val="#ppt_x"/>
                                          </p:val>
                                        </p:tav>
                                      </p:tavLst>
                                    </p:anim>
                                    <p:anim calcmode="lin" valueType="num">
                                      <p:cBhvr additive="base">
                                        <p:cTn id="11" dur="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E623E7-83BC-40F8-80C8-8ACBFD9EBAA9}"/>
              </a:ext>
            </a:extLst>
          </p:cNvPr>
          <p:cNvSpPr txBox="1"/>
          <p:nvPr/>
        </p:nvSpPr>
        <p:spPr>
          <a:xfrm>
            <a:off x="1524000" y="1371600"/>
            <a:ext cx="9144000" cy="1831207"/>
          </a:xfrm>
          <a:prstGeom prst="rect">
            <a:avLst/>
          </a:prstGeom>
          <a:noFill/>
        </p:spPr>
        <p:txBody>
          <a:bodyPr wrap="square">
            <a:spAutoFit/>
          </a:bodyPr>
          <a:lstStyle/>
          <a:p>
            <a:pPr marR="0" lvl="0" algn="ctr">
              <a:lnSpc>
                <a:spcPct val="107000"/>
              </a:lnSpc>
              <a:spcBef>
                <a:spcPts val="0"/>
              </a:spcBef>
              <a:spcAft>
                <a:spcPts val="800"/>
              </a:spcAft>
            </a:pPr>
            <a:r>
              <a:rPr lang="vi-VN" sz="5400" b="1" spc="600" dirty="0">
                <a:solidFill>
                  <a:schemeClr val="accent5">
                    <a:lumMod val="50000"/>
                  </a:schemeClr>
                </a:solidFill>
                <a:effectLst>
                  <a:outerShdw blurRad="38100" dist="38100" dir="2700000" algn="tl">
                    <a:srgbClr val="000000">
                      <a:alpha val="43137"/>
                    </a:srgbClr>
                  </a:outerShdw>
                </a:effectLst>
                <a:latin typeface="Calibri" panose="020F0502020204030204" pitchFamily="34" charset="0"/>
                <a:ea typeface="Times New Roman" panose="02020503050405090304" pitchFamily="18" charset="0"/>
                <a:cs typeface="Calibri" panose="020F0502020204030204" pitchFamily="34" charset="0"/>
              </a:rPr>
              <a:t>NGÔN NGỮ LẬP TRÌNH PYTHON</a:t>
            </a:r>
            <a:endParaRPr lang="en-US" sz="4000" spc="600" dirty="0">
              <a:solidFill>
                <a:schemeClr val="accent5">
                  <a:lumMod val="50000"/>
                </a:schemeClr>
              </a:solidFill>
              <a:effectLst>
                <a:outerShdw blurRad="38100" dist="38100" dir="2700000" algn="tl">
                  <a:srgbClr val="000000">
                    <a:alpha val="43137"/>
                  </a:srgbClr>
                </a:outerShdw>
              </a:effectLst>
              <a:latin typeface="Calibri" panose="020F0502020204030204" pitchFamily="34" charset="0"/>
              <a:ea typeface="Arial" panose="020B0604020202020204" pitchFamily="34" charset="0"/>
              <a:cs typeface="Calibri" panose="020F0502020204030204" pitchFamily="34" charset="0"/>
            </a:endParaRPr>
          </a:p>
        </p:txBody>
      </p:sp>
      <p:sp>
        <p:nvSpPr>
          <p:cNvPr id="7" name="Chỗ dành sẵn cho Số hiệu Bản chiếu 5">
            <a:extLst>
              <a:ext uri="{FF2B5EF4-FFF2-40B4-BE49-F238E27FC236}">
                <a16:creationId xmlns:a16="http://schemas.microsoft.com/office/drawing/2014/main" id="{2F45CF40-4254-464B-9098-6F0BE2EC75DE}"/>
              </a:ext>
            </a:extLst>
          </p:cNvPr>
          <p:cNvSpPr txBox="1">
            <a:spLocks/>
          </p:cNvSpPr>
          <p:nvPr/>
        </p:nvSpPr>
        <p:spPr>
          <a:xfrm>
            <a:off x="640079" y="65787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chemeClr val="accent5">
                    <a:lumMod val="50000"/>
                  </a:schemeClr>
                </a:solidFill>
              </a:rPr>
              <a:t>Nhóm</a:t>
            </a:r>
            <a:r>
              <a:rPr lang="en-US" dirty="0">
                <a:solidFill>
                  <a:schemeClr val="accent5">
                    <a:lumMod val="50000"/>
                  </a:schemeClr>
                </a:solidFill>
              </a:rPr>
              <a:t> 7</a:t>
            </a:r>
          </a:p>
        </p:txBody>
      </p:sp>
      <p:sp>
        <p:nvSpPr>
          <p:cNvPr id="8" name="TextBox 7">
            <a:extLst>
              <a:ext uri="{FF2B5EF4-FFF2-40B4-BE49-F238E27FC236}">
                <a16:creationId xmlns:a16="http://schemas.microsoft.com/office/drawing/2014/main" id="{4EEC0CC3-9A5F-43F3-8848-9848986C8DA8}"/>
              </a:ext>
            </a:extLst>
          </p:cNvPr>
          <p:cNvSpPr txBox="1"/>
          <p:nvPr/>
        </p:nvSpPr>
        <p:spPr>
          <a:xfrm>
            <a:off x="3048811" y="6645863"/>
            <a:ext cx="6094378" cy="230832"/>
          </a:xfrm>
          <a:prstGeom prst="rect">
            <a:avLst/>
          </a:prstGeom>
          <a:noFill/>
        </p:spPr>
        <p:txBody>
          <a:bodyPr wrap="square">
            <a:spAutoFit/>
          </a:bodyPr>
          <a:lstStyle/>
          <a:p>
            <a:pPr algn="ctr"/>
            <a:r>
              <a:rPr lang="en-US" sz="900" err="1">
                <a:solidFill>
                  <a:schemeClr val="accent5">
                    <a:lumMod val="50000"/>
                  </a:schemeClr>
                </a:solidFill>
              </a:rPr>
              <a:t>Nhập</a:t>
            </a:r>
            <a:r>
              <a:rPr lang="en-US" sz="900">
                <a:solidFill>
                  <a:schemeClr val="accent5">
                    <a:lumMod val="50000"/>
                  </a:schemeClr>
                </a:solidFill>
              </a:rPr>
              <a:t> </a:t>
            </a:r>
            <a:r>
              <a:rPr lang="en-US" sz="900" err="1">
                <a:solidFill>
                  <a:schemeClr val="accent5">
                    <a:lumMod val="50000"/>
                  </a:schemeClr>
                </a:solidFill>
              </a:rPr>
              <a:t>môn</a:t>
            </a:r>
            <a:r>
              <a:rPr lang="en-US" sz="900">
                <a:solidFill>
                  <a:schemeClr val="accent5">
                    <a:lumMod val="50000"/>
                  </a:schemeClr>
                </a:solidFill>
              </a:rPr>
              <a:t> CNTT&amp;TT</a:t>
            </a:r>
          </a:p>
        </p:txBody>
      </p:sp>
      <p:sp>
        <p:nvSpPr>
          <p:cNvPr id="9" name="Chỗ dành sẵn cho Số hiệu Bản chiếu 5">
            <a:extLst>
              <a:ext uri="{FF2B5EF4-FFF2-40B4-BE49-F238E27FC236}">
                <a16:creationId xmlns:a16="http://schemas.microsoft.com/office/drawing/2014/main" id="{DDF2391F-221D-4CAD-9453-B7DA3DD70E5A}"/>
              </a:ext>
            </a:extLst>
          </p:cNvPr>
          <p:cNvSpPr txBox="1">
            <a:spLocks/>
          </p:cNvSpPr>
          <p:nvPr/>
        </p:nvSpPr>
        <p:spPr>
          <a:xfrm>
            <a:off x="8808722" y="665007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C13379D-D487-4446-85FC-E9ED5B8B80F6}" type="slidenum">
              <a:rPr lang="en-US" sz="900" smtClean="0">
                <a:solidFill>
                  <a:srgbClr val="C00000"/>
                </a:solidFill>
              </a:rPr>
              <a:pPr algn="r"/>
              <a:t>10</a:t>
            </a:fld>
            <a:endParaRPr lang="en-US" sz="900">
              <a:solidFill>
                <a:srgbClr val="C00000"/>
              </a:solidFill>
            </a:endParaRPr>
          </a:p>
        </p:txBody>
      </p:sp>
      <p:pic>
        <p:nvPicPr>
          <p:cNvPr id="2" name="Picture 1">
            <a:extLst>
              <a:ext uri="{FF2B5EF4-FFF2-40B4-BE49-F238E27FC236}">
                <a16:creationId xmlns:a16="http://schemas.microsoft.com/office/drawing/2014/main" id="{4FAC11D8-5986-4261-A49A-3DA854060427}"/>
              </a:ext>
            </a:extLst>
          </p:cNvPr>
          <p:cNvPicPr>
            <a:picLocks noChangeAspect="1"/>
          </p:cNvPicPr>
          <p:nvPr/>
        </p:nvPicPr>
        <p:blipFill>
          <a:blip r:embed="rId2"/>
          <a:stretch>
            <a:fillRect/>
          </a:stretch>
        </p:blipFill>
        <p:spPr>
          <a:xfrm>
            <a:off x="6841909" y="3657600"/>
            <a:ext cx="3469409" cy="2310706"/>
          </a:xfrm>
          <a:prstGeom prst="rect">
            <a:avLst/>
          </a:prstGeom>
        </p:spPr>
      </p:pic>
      <p:pic>
        <p:nvPicPr>
          <p:cNvPr id="10" name="Picture 9">
            <a:extLst>
              <a:ext uri="{FF2B5EF4-FFF2-40B4-BE49-F238E27FC236}">
                <a16:creationId xmlns:a16="http://schemas.microsoft.com/office/drawing/2014/main" id="{DD3AB441-4C2F-43A0-85FE-F768FCBE2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182" y="3657600"/>
            <a:ext cx="2019639" cy="2011781"/>
          </a:xfrm>
          <a:prstGeom prst="rect">
            <a:avLst/>
          </a:prstGeom>
        </p:spPr>
      </p:pic>
    </p:spTree>
    <p:extLst>
      <p:ext uri="{BB962C8B-B14F-4D97-AF65-F5344CB8AC3E}">
        <p14:creationId xmlns:p14="http://schemas.microsoft.com/office/powerpoint/2010/main" val="128265911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93B165A-935D-4CFE-81AD-27E617156100}"/>
              </a:ext>
            </a:extLst>
          </p:cNvPr>
          <p:cNvSpPr>
            <a:spLocks noGrp="1"/>
          </p:cNvSpPr>
          <p:nvPr>
            <p:ph type="title"/>
          </p:nvPr>
        </p:nvSpPr>
        <p:spPr>
          <a:xfrm>
            <a:off x="822960" y="548640"/>
            <a:ext cx="10515600" cy="1325563"/>
          </a:xfrm>
        </p:spPr>
        <p:txBody>
          <a:bodyPr>
            <a:normAutofit/>
          </a:bodyPr>
          <a:lstStyle/>
          <a:p>
            <a:pPr marL="742950" marR="0" lvl="0" indent="-742950" algn="ctr" defTabSz="685800" rtl="0" eaLnBrk="1" fontAlgn="auto" latinLnBrk="0" hangingPunct="1">
              <a:lnSpc>
                <a:spcPct val="90000"/>
              </a:lnSpc>
              <a:spcBef>
                <a:spcPts val="750"/>
              </a:spcBef>
              <a:spcAft>
                <a:spcPts val="0"/>
              </a:spcAft>
              <a:buClrTx/>
              <a:buSzTx/>
              <a:buFont typeface="+mj-lt"/>
              <a:buAutoNum type="arabicPeriod"/>
              <a:tabLst/>
              <a:defRPr/>
            </a:pPr>
            <a:r>
              <a:rPr kumimoji="0" lang="vi-VN" sz="4000" b="0" i="0" u="none" strike="noStrike" kern="1200" cap="none" spc="60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lt"/>
                <a:cs typeface="Arial" panose="020B0604020202020204" pitchFamily="34" charset="0"/>
              </a:rPr>
              <a:t>LỊCH SỬ PHÁT TRIỂ</a:t>
            </a:r>
            <a:r>
              <a:rPr kumimoji="0" lang="en-US" sz="4000" b="0" i="0" u="none" strike="noStrike" kern="1200" cap="none" spc="60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lt"/>
                <a:cs typeface="Arial" panose="020B0604020202020204" pitchFamily="34" charset="0"/>
              </a:rPr>
              <a:t>N VÀ </a:t>
            </a:r>
            <a:r>
              <a:rPr kumimoji="0" lang="vi-VN" sz="4000" b="0" i="0" u="none" strike="noStrike" kern="1200" cap="none" spc="600" normalizeH="0" baseline="0" noProof="0" dirty="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lt"/>
                <a:cs typeface="Arial" panose="020B0604020202020204" pitchFamily="34" charset="0"/>
              </a:rPr>
              <a:t>HÌNH THÀNH</a:t>
            </a:r>
          </a:p>
        </p:txBody>
      </p:sp>
      <p:graphicFrame>
        <p:nvGraphicFramePr>
          <p:cNvPr id="14" name="Content Placeholder 7">
            <a:extLst>
              <a:ext uri="{FF2B5EF4-FFF2-40B4-BE49-F238E27FC236}">
                <a16:creationId xmlns:a16="http://schemas.microsoft.com/office/drawing/2014/main" id="{ADAB4F9A-3D74-4E0D-ABBF-5E233AA0BFAC}"/>
              </a:ext>
            </a:extLst>
          </p:cNvPr>
          <p:cNvGraphicFramePr>
            <a:graphicFrameLocks noGrp="1"/>
          </p:cNvGraphicFramePr>
          <p:nvPr>
            <p:ph idx="1"/>
            <p:extLst>
              <p:ext uri="{D42A27DB-BD31-4B8C-83A1-F6EECF244321}">
                <p14:modId xmlns:p14="http://schemas.microsoft.com/office/powerpoint/2010/main" val="1566576095"/>
              </p:ext>
            </p:extLst>
          </p:nvPr>
        </p:nvGraphicFramePr>
        <p:xfrm>
          <a:off x="1066800" y="4130994"/>
          <a:ext cx="10058400" cy="2560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hỗ dành sẵn cho Chân trang 4">
            <a:extLst>
              <a:ext uri="{FF2B5EF4-FFF2-40B4-BE49-F238E27FC236}">
                <a16:creationId xmlns:a16="http://schemas.microsoft.com/office/drawing/2014/main" id="{BD0E82E9-B6C8-4617-B4F2-86671B49C085}"/>
              </a:ext>
            </a:extLst>
          </p:cNvPr>
          <p:cNvSpPr>
            <a:spLocks noGrp="1"/>
          </p:cNvSpPr>
          <p:nvPr>
            <p:ph type="ftr" sz="quarter" idx="11"/>
          </p:nvPr>
        </p:nvSpPr>
        <p:spPr/>
        <p:txBody>
          <a:bodyPr/>
          <a:lstStyle/>
          <a:p>
            <a:r>
              <a:rPr lang="en-US" err="1">
                <a:solidFill>
                  <a:schemeClr val="tx1"/>
                </a:solidFill>
              </a:rPr>
              <a:t>Nhập</a:t>
            </a:r>
            <a:r>
              <a:rPr lang="en-US">
                <a:solidFill>
                  <a:schemeClr val="tx1"/>
                </a:solidFill>
              </a:rPr>
              <a:t> </a:t>
            </a:r>
            <a:r>
              <a:rPr lang="en-US" err="1">
                <a:solidFill>
                  <a:schemeClr val="tx1"/>
                </a:solidFill>
              </a:rPr>
              <a:t>môn</a:t>
            </a:r>
            <a:r>
              <a:rPr lang="en-US">
                <a:solidFill>
                  <a:schemeClr val="tx1"/>
                </a:solidFill>
              </a:rPr>
              <a:t> CNTT&amp;TT</a:t>
            </a:r>
          </a:p>
        </p:txBody>
      </p:sp>
      <p:sp>
        <p:nvSpPr>
          <p:cNvPr id="6" name="Chỗ dành sẵn cho Số hiệu Bản chiếu 5">
            <a:extLst>
              <a:ext uri="{FF2B5EF4-FFF2-40B4-BE49-F238E27FC236}">
                <a16:creationId xmlns:a16="http://schemas.microsoft.com/office/drawing/2014/main" id="{8E792B01-6719-4D34-82C2-215B71B2D645}"/>
              </a:ext>
            </a:extLst>
          </p:cNvPr>
          <p:cNvSpPr>
            <a:spLocks noGrp="1"/>
          </p:cNvSpPr>
          <p:nvPr>
            <p:ph type="sldNum" sz="quarter" idx="12"/>
          </p:nvPr>
        </p:nvSpPr>
        <p:spPr/>
        <p:txBody>
          <a:bodyPr/>
          <a:lstStyle/>
          <a:p>
            <a:fld id="{8C13379D-D487-4446-85FC-E9ED5B8B80F6}" type="slidenum">
              <a:rPr lang="en-US" smtClean="0">
                <a:solidFill>
                  <a:schemeClr val="tx1"/>
                </a:solidFill>
              </a:rPr>
              <a:pPr/>
              <a:t>11</a:t>
            </a:fld>
            <a:endParaRPr lang="en-US">
              <a:solidFill>
                <a:schemeClr val="tx1"/>
              </a:solidFill>
            </a:endParaRPr>
          </a:p>
        </p:txBody>
      </p:sp>
      <p:sp>
        <p:nvSpPr>
          <p:cNvPr id="13" name="Chỗ dành sẵn cho Số hiệu Bản chiếu 5">
            <a:extLst>
              <a:ext uri="{FF2B5EF4-FFF2-40B4-BE49-F238E27FC236}">
                <a16:creationId xmlns:a16="http://schemas.microsoft.com/office/drawing/2014/main" id="{D4F5B30F-9A6B-4A5D-AA68-9A9944F001E7}"/>
              </a:ext>
            </a:extLst>
          </p:cNvPr>
          <p:cNvSpPr txBox="1">
            <a:spLocks/>
          </p:cNvSpPr>
          <p:nvPr/>
        </p:nvSpPr>
        <p:spPr>
          <a:xfrm>
            <a:off x="838200" y="63261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err="1">
                <a:solidFill>
                  <a:schemeClr val="tx1"/>
                </a:solidFill>
              </a:rPr>
              <a:t>Nhóm</a:t>
            </a:r>
            <a:r>
              <a:rPr lang="en-US">
                <a:solidFill>
                  <a:schemeClr val="tx1"/>
                </a:solidFill>
              </a:rPr>
              <a:t> 7</a:t>
            </a:r>
          </a:p>
        </p:txBody>
      </p:sp>
      <p:sp>
        <p:nvSpPr>
          <p:cNvPr id="3" name="Rectangle 2">
            <a:extLst>
              <a:ext uri="{FF2B5EF4-FFF2-40B4-BE49-F238E27FC236}">
                <a16:creationId xmlns:a16="http://schemas.microsoft.com/office/drawing/2014/main" id="{7E905A14-2DB7-4C9F-8D4C-F2DED7D4CD53}"/>
              </a:ext>
            </a:extLst>
          </p:cNvPr>
          <p:cNvSpPr/>
          <p:nvPr/>
        </p:nvSpPr>
        <p:spPr>
          <a:xfrm>
            <a:off x="822960" y="2084525"/>
            <a:ext cx="4572000" cy="2103120"/>
          </a:xfrm>
          <a:prstGeom prst="rect">
            <a:avLst/>
          </a:prstGeom>
        </p:spPr>
        <p:txBody>
          <a:bodyPr/>
          <a:lstStyle/>
          <a:p>
            <a:pPr lvl="0">
              <a:buNone/>
            </a:pPr>
            <a:r>
              <a:rPr lang="en-US" sz="3200" spc="3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Python</a:t>
            </a:r>
            <a:endParaRPr lang="en-US" sz="3200" dirty="0">
              <a:latin typeface="Arial" panose="020B0604020202020204" pitchFamily="34" charset="0"/>
              <a:cs typeface="Arial" panose="020B0604020202020204" pitchFamily="34" charset="0"/>
            </a:endParaRPr>
          </a:p>
          <a:p>
            <a:pPr lvl="1">
              <a:buChar char="•"/>
            </a:pPr>
            <a:r>
              <a:rPr lang="en-US" sz="2000" dirty="0" err="1">
                <a:latin typeface="Arial" panose="020B0604020202020204" pitchFamily="34" charset="0"/>
                <a:cs typeface="Arial" panose="020B0604020202020204" pitchFamily="34" charset="0"/>
              </a:rPr>
              <a:t>Ngôn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bậc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cao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đích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a:t>
            </a:r>
          </a:p>
          <a:p>
            <a:pPr lvl="1">
              <a:buChar char="•"/>
            </a:pPr>
            <a:r>
              <a:rPr lang="en-US" sz="2000" dirty="0" err="1">
                <a:latin typeface="Arial" panose="020B0604020202020204" pitchFamily="34" charset="0"/>
                <a:cs typeface="Arial" panose="020B0604020202020204" pitchFamily="34" charset="0"/>
              </a:rPr>
              <a:t>Tạo</a:t>
            </a:r>
            <a:r>
              <a:rPr lang="en-US" sz="2000" dirty="0">
                <a:latin typeface="Arial" panose="020B0604020202020204" pitchFamily="34" charset="0"/>
                <a:cs typeface="Arial" panose="020B0604020202020204" pitchFamily="34" charset="0"/>
              </a:rPr>
              <a:t> ra </a:t>
            </a:r>
            <a:r>
              <a:rPr lang="en-US" sz="2000" dirty="0" err="1">
                <a:latin typeface="Arial" panose="020B0604020202020204" pitchFamily="34" charset="0"/>
                <a:cs typeface="Arial" panose="020B0604020202020204" pitchFamily="34" charset="0"/>
              </a:rPr>
              <a:t>bởi</a:t>
            </a:r>
            <a:r>
              <a:rPr lang="en-US" sz="2000" dirty="0">
                <a:latin typeface="Arial" panose="020B0604020202020204" pitchFamily="34" charset="0"/>
                <a:cs typeface="Arial" panose="020B0604020202020204" pitchFamily="34" charset="0"/>
              </a:rPr>
              <a:t> Guido van Rossum. </a:t>
            </a:r>
          </a:p>
          <a:p>
            <a:pPr lvl="1">
              <a:buChar char="•"/>
            </a:pPr>
            <a:r>
              <a:rPr lang="en-US" sz="2000" dirty="0">
                <a:latin typeface="Arial" panose="020B0604020202020204" pitchFamily="34" charset="0"/>
                <a:cs typeface="Arial" panose="020B0604020202020204" pitchFamily="34" charset="0"/>
              </a:rPr>
              <a:t>Ra </a:t>
            </a:r>
            <a:r>
              <a:rPr lang="en-US" sz="2000" dirty="0" err="1">
                <a:latin typeface="Arial" panose="020B0604020202020204" pitchFamily="34" charset="0"/>
                <a:cs typeface="Arial" panose="020B0604020202020204" pitchFamily="34" charset="0"/>
              </a:rPr>
              <a:t>mắt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năm</a:t>
            </a:r>
            <a:r>
              <a:rPr lang="en-US" sz="2000" dirty="0">
                <a:latin typeface="Arial" panose="020B0604020202020204" pitchFamily="34" charset="0"/>
                <a:cs typeface="Arial" panose="020B0604020202020204" pitchFamily="34" charset="0"/>
              </a:rPr>
              <a:t> 1991.</a:t>
            </a:r>
          </a:p>
        </p:txBody>
      </p:sp>
      <p:pic>
        <p:nvPicPr>
          <p:cNvPr id="18" name="Picture 17">
            <a:extLst>
              <a:ext uri="{FF2B5EF4-FFF2-40B4-BE49-F238E27FC236}">
                <a16:creationId xmlns:a16="http://schemas.microsoft.com/office/drawing/2014/main" id="{CF1D71CE-B2A9-47FB-A5CA-85A0334F3DC9}"/>
              </a:ext>
            </a:extLst>
          </p:cNvPr>
          <p:cNvPicPr>
            <a:picLocks noChangeAspect="1"/>
          </p:cNvPicPr>
          <p:nvPr/>
        </p:nvPicPr>
        <p:blipFill>
          <a:blip r:embed="rId7"/>
          <a:stretch>
            <a:fillRect/>
          </a:stretch>
        </p:blipFill>
        <p:spPr>
          <a:xfrm>
            <a:off x="5585236" y="2055442"/>
            <a:ext cx="1530671" cy="2007105"/>
          </a:xfrm>
          <a:prstGeom prst="rect">
            <a:avLst/>
          </a:prstGeom>
        </p:spPr>
      </p:pic>
      <p:pic>
        <p:nvPicPr>
          <p:cNvPr id="20" name="Picture 19">
            <a:extLst>
              <a:ext uri="{FF2B5EF4-FFF2-40B4-BE49-F238E27FC236}">
                <a16:creationId xmlns:a16="http://schemas.microsoft.com/office/drawing/2014/main" id="{A43A6FE9-18CB-4707-8CF3-3F6C71042D4F}"/>
              </a:ext>
            </a:extLst>
          </p:cNvPr>
          <p:cNvPicPr>
            <a:picLocks noChangeAspect="1"/>
          </p:cNvPicPr>
          <p:nvPr/>
        </p:nvPicPr>
        <p:blipFill>
          <a:blip r:embed="rId8"/>
          <a:stretch>
            <a:fillRect/>
          </a:stretch>
        </p:blipFill>
        <p:spPr>
          <a:xfrm>
            <a:off x="7300665" y="1942650"/>
            <a:ext cx="4068375" cy="2288461"/>
          </a:xfrm>
          <a:prstGeom prst="rect">
            <a:avLst/>
          </a:prstGeom>
        </p:spPr>
      </p:pic>
    </p:spTree>
    <p:extLst>
      <p:ext uri="{BB962C8B-B14F-4D97-AF65-F5344CB8AC3E}">
        <p14:creationId xmlns:p14="http://schemas.microsoft.com/office/powerpoint/2010/main" val="15664941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681BA6-B81E-4D4A-B159-1A08A7043A91}"/>
              </a:ext>
            </a:extLst>
          </p:cNvPr>
          <p:cNvPicPr>
            <a:picLocks noChangeAspect="1"/>
          </p:cNvPicPr>
          <p:nvPr/>
        </p:nvPicPr>
        <p:blipFill rotWithShape="1">
          <a:blip r:embed="rId2"/>
          <a:srcRect l="5802" r="2794" b="3"/>
          <a:stretch/>
        </p:blipFill>
        <p:spPr>
          <a:xfrm>
            <a:off x="20" y="10"/>
            <a:ext cx="12191981" cy="6857990"/>
          </a:xfrm>
          <a:prstGeom prst="rect">
            <a:avLst/>
          </a:prstGeom>
          <a:noFill/>
        </p:spPr>
      </p:pic>
      <p:sp>
        <p:nvSpPr>
          <p:cNvPr id="8" name="Rectangle 7">
            <a:extLst>
              <a:ext uri="{FF2B5EF4-FFF2-40B4-BE49-F238E27FC236}">
                <a16:creationId xmlns:a16="http://schemas.microsoft.com/office/drawing/2014/main" id="{7FBE1B68-5332-43EC-BA1C-251EB9BC1DC5}"/>
              </a:ext>
            </a:extLst>
          </p:cNvPr>
          <p:cNvSpPr/>
          <p:nvPr/>
        </p:nvSpPr>
        <p:spPr>
          <a:xfrm>
            <a:off x="0" y="0"/>
            <a:ext cx="8715983" cy="6858000"/>
          </a:xfrm>
          <a:prstGeom prst="rect">
            <a:avLst/>
          </a:prstGeom>
          <a:solidFill>
            <a:schemeClr val="bg1">
              <a:lumMod val="8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3411C857-843F-438C-83A0-7C3307B28240}"/>
              </a:ext>
            </a:extLst>
          </p:cNvPr>
          <p:cNvSpPr>
            <a:spLocks noGrp="1"/>
          </p:cNvSpPr>
          <p:nvPr>
            <p:ph type="title"/>
          </p:nvPr>
        </p:nvSpPr>
        <p:spPr>
          <a:xfrm>
            <a:off x="643467" y="321734"/>
            <a:ext cx="6891186" cy="1135737"/>
          </a:xfrm>
        </p:spPr>
        <p:txBody>
          <a:bodyPr>
            <a:normAutofit/>
          </a:bodyPr>
          <a:lstStyle/>
          <a:p>
            <a:r>
              <a:rPr lang="vi-VN" sz="3600" spc="300" dirty="0">
                <a:effectLst>
                  <a:outerShdw blurRad="38100" dist="38100" dir="2700000" algn="tl">
                    <a:srgbClr val="000000">
                      <a:alpha val="43137"/>
                    </a:srgbClr>
                  </a:outerShdw>
                </a:effectLst>
                <a:latin typeface="Times New Roman"/>
                <a:cs typeface="Times New Roman"/>
              </a:rPr>
              <a:t>2.CÚ PHÁP</a:t>
            </a:r>
          </a:p>
        </p:txBody>
      </p:sp>
      <p:sp>
        <p:nvSpPr>
          <p:cNvPr id="3" name="Chỗ dành sẵn cho Nội dung 2">
            <a:extLst>
              <a:ext uri="{FF2B5EF4-FFF2-40B4-BE49-F238E27FC236}">
                <a16:creationId xmlns:a16="http://schemas.microsoft.com/office/drawing/2014/main" id="{3B761B11-6622-432B-A2B8-D3314F07100B}"/>
              </a:ext>
            </a:extLst>
          </p:cNvPr>
          <p:cNvSpPr>
            <a:spLocks noGrp="1"/>
          </p:cNvSpPr>
          <p:nvPr>
            <p:ph idx="1"/>
          </p:nvPr>
        </p:nvSpPr>
        <p:spPr>
          <a:xfrm>
            <a:off x="1197633" y="2300077"/>
            <a:ext cx="10156167" cy="3704358"/>
          </a:xfrm>
        </p:spPr>
        <p:txBody>
          <a:bodyPr vert="horz" lIns="91440" tIns="45720" rIns="91440" bIns="45720" rtlCol="0" anchor="t">
            <a:normAutofit/>
          </a:bodyPr>
          <a:lstStyle/>
          <a:p>
            <a:pPr>
              <a:buNone/>
            </a:pPr>
            <a:endParaRPr lang="vi-VN">
              <a:latin typeface="Arial"/>
              <a:cs typeface="Arial"/>
            </a:endParaRPr>
          </a:p>
          <a:p>
            <a:pPr marL="0" indent="0">
              <a:buNone/>
            </a:pPr>
            <a:endParaRPr lang="vi-VN">
              <a:latin typeface="Arial"/>
              <a:cs typeface="Arial"/>
            </a:endParaRPr>
          </a:p>
        </p:txBody>
      </p:sp>
      <p:sp>
        <p:nvSpPr>
          <p:cNvPr id="4" name="Chỗ dành sẵn cho Ngày tháng 3">
            <a:extLst>
              <a:ext uri="{FF2B5EF4-FFF2-40B4-BE49-F238E27FC236}">
                <a16:creationId xmlns:a16="http://schemas.microsoft.com/office/drawing/2014/main" id="{28FC78C7-E0C0-48EE-9615-88701B7428BD}"/>
              </a:ext>
            </a:extLst>
          </p:cNvPr>
          <p:cNvSpPr>
            <a:spLocks noGrp="1"/>
          </p:cNvSpPr>
          <p:nvPr>
            <p:ph type="dt" sz="half" idx="10"/>
          </p:nvPr>
        </p:nvSpPr>
        <p:spPr>
          <a:xfrm>
            <a:off x="643467" y="6356350"/>
            <a:ext cx="1931289" cy="365125"/>
          </a:xfrm>
        </p:spPr>
        <p:txBody>
          <a:bodyPr>
            <a:normAutofit/>
          </a:bodyPr>
          <a:lstStyle/>
          <a:p>
            <a:pPr>
              <a:spcAft>
                <a:spcPts val="600"/>
              </a:spcAft>
            </a:pPr>
            <a:r>
              <a:rPr lang="en-US" dirty="0" err="1">
                <a:solidFill>
                  <a:schemeClr val="accent5">
                    <a:lumMod val="50000"/>
                  </a:schemeClr>
                </a:solidFill>
              </a:rPr>
              <a:t>Nhóm</a:t>
            </a:r>
            <a:r>
              <a:rPr lang="en-US" dirty="0">
                <a:solidFill>
                  <a:schemeClr val="accent5">
                    <a:lumMod val="50000"/>
                  </a:schemeClr>
                </a:solidFill>
              </a:rPr>
              <a:t> 7</a:t>
            </a:r>
          </a:p>
        </p:txBody>
      </p:sp>
      <p:sp>
        <p:nvSpPr>
          <p:cNvPr id="5" name="Chỗ dành sẵn cho Chân trang 4">
            <a:extLst>
              <a:ext uri="{FF2B5EF4-FFF2-40B4-BE49-F238E27FC236}">
                <a16:creationId xmlns:a16="http://schemas.microsoft.com/office/drawing/2014/main" id="{E757A65C-DACF-40C1-836C-2290618C0B25}"/>
              </a:ext>
            </a:extLst>
          </p:cNvPr>
          <p:cNvSpPr>
            <a:spLocks noGrp="1"/>
          </p:cNvSpPr>
          <p:nvPr>
            <p:ph type="ftr" sz="quarter" idx="11"/>
          </p:nvPr>
        </p:nvSpPr>
        <p:spPr>
          <a:xfrm>
            <a:off x="4587610" y="6356350"/>
            <a:ext cx="3016781" cy="365125"/>
          </a:xfrm>
        </p:spPr>
        <p:txBody>
          <a:bodyPr>
            <a:normAutofit/>
          </a:bodyPr>
          <a:lstStyle/>
          <a:p>
            <a:pPr>
              <a:spcAft>
                <a:spcPts val="600"/>
              </a:spcAft>
            </a:pPr>
            <a:r>
              <a:rPr lang="en-US" dirty="0" err="1">
                <a:solidFill>
                  <a:schemeClr val="accent5">
                    <a:lumMod val="50000"/>
                  </a:schemeClr>
                </a:solidFill>
              </a:rPr>
              <a:t>Nhập</a:t>
            </a:r>
            <a:r>
              <a:rPr lang="en-US" dirty="0">
                <a:solidFill>
                  <a:schemeClr val="accent5">
                    <a:lumMod val="50000"/>
                  </a:schemeClr>
                </a:solidFill>
              </a:rPr>
              <a:t> </a:t>
            </a:r>
            <a:r>
              <a:rPr lang="en-US" dirty="0" err="1">
                <a:solidFill>
                  <a:schemeClr val="accent5">
                    <a:lumMod val="50000"/>
                  </a:schemeClr>
                </a:solidFill>
              </a:rPr>
              <a:t>môn</a:t>
            </a:r>
            <a:r>
              <a:rPr lang="en-US" dirty="0">
                <a:solidFill>
                  <a:schemeClr val="accent5">
                    <a:lumMod val="50000"/>
                  </a:schemeClr>
                </a:solidFill>
              </a:rPr>
              <a:t> CNTT&amp;TT</a:t>
            </a:r>
          </a:p>
        </p:txBody>
      </p:sp>
      <p:sp>
        <p:nvSpPr>
          <p:cNvPr id="6" name="Chỗ dành sẵn cho Số hiệu Bản chiếu 5">
            <a:extLst>
              <a:ext uri="{FF2B5EF4-FFF2-40B4-BE49-F238E27FC236}">
                <a16:creationId xmlns:a16="http://schemas.microsoft.com/office/drawing/2014/main" id="{52CDDED1-34AB-419B-9988-D65A75C26BAE}"/>
              </a:ext>
            </a:extLst>
          </p:cNvPr>
          <p:cNvSpPr>
            <a:spLocks noGrp="1"/>
          </p:cNvSpPr>
          <p:nvPr>
            <p:ph type="sldNum" sz="quarter" idx="12"/>
          </p:nvPr>
        </p:nvSpPr>
        <p:spPr>
          <a:xfrm>
            <a:off x="8805333" y="6356350"/>
            <a:ext cx="2743200" cy="365125"/>
          </a:xfrm>
        </p:spPr>
        <p:txBody>
          <a:bodyPr>
            <a:normAutofit/>
          </a:bodyPr>
          <a:lstStyle/>
          <a:p>
            <a:pPr>
              <a:spcAft>
                <a:spcPts val="600"/>
              </a:spcAft>
            </a:pPr>
            <a:fld id="{8C13379D-D487-4446-85FC-E9ED5B8B80F6}" type="slidenum">
              <a:rPr lang="en-US">
                <a:solidFill>
                  <a:srgbClr val="FFFFFF"/>
                </a:solidFill>
              </a:rPr>
              <a:pPr>
                <a:spcAft>
                  <a:spcPts val="600"/>
                </a:spcAft>
              </a:pPr>
              <a:t>12</a:t>
            </a:fld>
            <a:endParaRPr lang="en-US" dirty="0">
              <a:solidFill>
                <a:srgbClr val="FFFFFF"/>
              </a:solidFill>
            </a:endParaRPr>
          </a:p>
        </p:txBody>
      </p:sp>
      <p:graphicFrame>
        <p:nvGraphicFramePr>
          <p:cNvPr id="7" name="Sơ đồ 7">
            <a:extLst>
              <a:ext uri="{FF2B5EF4-FFF2-40B4-BE49-F238E27FC236}">
                <a16:creationId xmlns:a16="http://schemas.microsoft.com/office/drawing/2014/main" id="{C57E933A-F100-4568-A7F5-250DD4AAF416}"/>
              </a:ext>
            </a:extLst>
          </p:cNvPr>
          <p:cNvGraphicFramePr/>
          <p:nvPr>
            <p:extLst>
              <p:ext uri="{D42A27DB-BD31-4B8C-83A1-F6EECF244321}">
                <p14:modId xmlns:p14="http://schemas.microsoft.com/office/powerpoint/2010/main" val="2688248437"/>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5508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D561838-BC4A-4DA3-A77B-F708C8D18EF1}"/>
              </a:ext>
            </a:extLst>
          </p:cNvPr>
          <p:cNvSpPr>
            <a:spLocks noGrp="1"/>
          </p:cNvSpPr>
          <p:nvPr>
            <p:ph type="title"/>
          </p:nvPr>
        </p:nvSpPr>
        <p:spPr>
          <a:xfrm>
            <a:off x="914400" y="1005840"/>
            <a:ext cx="10515600" cy="649828"/>
          </a:xfrm>
        </p:spPr>
        <p:txBody>
          <a:bodyPr>
            <a:normAutofit fontScale="90000"/>
          </a:bodyPr>
          <a:lstStyle/>
          <a:p>
            <a:r>
              <a:rPr lang="vi-VN" spc="300" dirty="0">
                <a:effectLst>
                  <a:outerShdw blurRad="38100" dist="38100" dir="2700000" algn="tl">
                    <a:srgbClr val="000000">
                      <a:alpha val="43137"/>
                    </a:srgbClr>
                  </a:outerShdw>
                </a:effectLst>
                <a:latin typeface="Times New Roman"/>
                <a:cs typeface="Times New Roman"/>
              </a:rPr>
              <a:t>3. ƯU NHƯỢC ĐIỂM</a:t>
            </a:r>
          </a:p>
        </p:txBody>
      </p:sp>
      <p:sp>
        <p:nvSpPr>
          <p:cNvPr id="3" name="Chỗ dành sẵn cho Văn bản 2">
            <a:extLst>
              <a:ext uri="{FF2B5EF4-FFF2-40B4-BE49-F238E27FC236}">
                <a16:creationId xmlns:a16="http://schemas.microsoft.com/office/drawing/2014/main" id="{5AC76312-C3CC-469D-A346-BB122304657E}"/>
              </a:ext>
            </a:extLst>
          </p:cNvPr>
          <p:cNvSpPr>
            <a:spLocks noGrp="1"/>
          </p:cNvSpPr>
          <p:nvPr>
            <p:ph type="body" idx="1"/>
          </p:nvPr>
        </p:nvSpPr>
        <p:spPr>
          <a:xfrm>
            <a:off x="914400" y="1920240"/>
            <a:ext cx="5157787" cy="392592"/>
          </a:xfrm>
        </p:spPr>
        <p:txBody>
          <a:bodyPr>
            <a:noAutofit/>
          </a:bodyPr>
          <a:lstStyle/>
          <a:p>
            <a:r>
              <a:rPr lang="vi-VN" sz="2400" spc="300" dirty="0">
                <a:effectLst>
                  <a:outerShdw blurRad="38100" dist="38100" dir="2700000" algn="tl">
                    <a:srgbClr val="000000">
                      <a:alpha val="43137"/>
                    </a:srgbClr>
                  </a:outerShdw>
                </a:effectLst>
                <a:latin typeface="Arial"/>
                <a:cs typeface="Arial"/>
              </a:rPr>
              <a:t>Ưu điểm</a:t>
            </a:r>
          </a:p>
        </p:txBody>
      </p:sp>
      <p:sp>
        <p:nvSpPr>
          <p:cNvPr id="4" name="Chỗ dành sẵn cho Nội dung 3">
            <a:extLst>
              <a:ext uri="{FF2B5EF4-FFF2-40B4-BE49-F238E27FC236}">
                <a16:creationId xmlns:a16="http://schemas.microsoft.com/office/drawing/2014/main" id="{A1C749E1-DEA9-4EC6-9AA8-9A54E1588ED0}"/>
              </a:ext>
            </a:extLst>
          </p:cNvPr>
          <p:cNvSpPr>
            <a:spLocks noGrp="1"/>
          </p:cNvSpPr>
          <p:nvPr>
            <p:ph sz="half" idx="2"/>
          </p:nvPr>
        </p:nvSpPr>
        <p:spPr>
          <a:xfrm>
            <a:off x="914400" y="2651760"/>
            <a:ext cx="5157787" cy="2560932"/>
          </a:xfrm>
        </p:spPr>
        <p:txBody>
          <a:bodyPr vert="horz" lIns="91440" tIns="45720" rIns="91440" bIns="45720" rtlCol="0" anchor="t">
            <a:normAutofit fontScale="85000" lnSpcReduction="10000"/>
          </a:bodyPr>
          <a:lstStyle/>
          <a:p>
            <a:r>
              <a:rPr lang="vi-VN" dirty="0">
                <a:latin typeface="Arial"/>
                <a:cs typeface="Arial"/>
              </a:rPr>
              <a:t>Dễ đọc và dễ học</a:t>
            </a:r>
            <a:r>
              <a:rPr lang="en-US" dirty="0">
                <a:latin typeface="Arial"/>
                <a:cs typeface="Arial"/>
              </a:rPr>
              <a:t>.</a:t>
            </a:r>
            <a:endParaRPr lang="vi-VN" dirty="0">
              <a:latin typeface="Arial"/>
              <a:cs typeface="Arial"/>
            </a:endParaRPr>
          </a:p>
          <a:p>
            <a:r>
              <a:rPr lang="vi-VN" dirty="0">
                <a:latin typeface="Arial"/>
                <a:cs typeface="Arial"/>
              </a:rPr>
              <a:t>Tránh tác hại từ lỗi phần mềm</a:t>
            </a:r>
            <a:r>
              <a:rPr lang="en-US" dirty="0">
                <a:latin typeface="Arial"/>
                <a:cs typeface="Arial"/>
              </a:rPr>
              <a:t>.</a:t>
            </a:r>
            <a:endParaRPr lang="vi-VN" dirty="0">
              <a:latin typeface="Arial"/>
              <a:cs typeface="Arial"/>
            </a:endParaRPr>
          </a:p>
          <a:p>
            <a:r>
              <a:rPr lang="vi-VN" dirty="0">
                <a:latin typeface="Arial"/>
                <a:cs typeface="Arial"/>
              </a:rPr>
              <a:t>Khả năng ứng dụng rộng rãi</a:t>
            </a:r>
            <a:r>
              <a:rPr lang="en-US" dirty="0">
                <a:latin typeface="Arial"/>
                <a:cs typeface="Arial"/>
              </a:rPr>
              <a:t>.</a:t>
            </a:r>
            <a:endParaRPr lang="vi-VN" dirty="0">
              <a:latin typeface="Arial"/>
              <a:cs typeface="Arial"/>
            </a:endParaRPr>
          </a:p>
          <a:p>
            <a:r>
              <a:rPr lang="vi-VN" dirty="0">
                <a:latin typeface="Arial"/>
                <a:cs typeface="Arial"/>
              </a:rPr>
              <a:t>Quản lí bộ nhớ</a:t>
            </a:r>
            <a:r>
              <a:rPr lang="en-US" dirty="0">
                <a:latin typeface="Arial"/>
                <a:cs typeface="Arial"/>
              </a:rPr>
              <a:t>.</a:t>
            </a:r>
            <a:endParaRPr lang="vi-VN" dirty="0">
              <a:latin typeface="Arial"/>
              <a:cs typeface="Arial"/>
            </a:endParaRPr>
          </a:p>
          <a:p>
            <a:r>
              <a:rPr lang="vi-VN" dirty="0">
                <a:latin typeface="Arial"/>
                <a:cs typeface="Arial"/>
              </a:rPr>
              <a:t>Đơn giản và nhanh chóng</a:t>
            </a:r>
            <a:r>
              <a:rPr lang="en-US" dirty="0">
                <a:latin typeface="Arial"/>
                <a:cs typeface="Arial"/>
              </a:rPr>
              <a:t>.</a:t>
            </a:r>
            <a:endParaRPr lang="vi-VN" dirty="0">
              <a:latin typeface="Arial"/>
              <a:cs typeface="Arial"/>
            </a:endParaRPr>
          </a:p>
          <a:p>
            <a:r>
              <a:rPr lang="vi-VN" dirty="0">
                <a:latin typeface="Arial"/>
                <a:cs typeface="Arial"/>
              </a:rPr>
              <a:t>Tich hợp ứng dụng doanh nghiệp</a:t>
            </a:r>
            <a:r>
              <a:rPr lang="en-US" dirty="0">
                <a:latin typeface="Arial"/>
                <a:cs typeface="Arial"/>
              </a:rPr>
              <a:t>.</a:t>
            </a:r>
            <a:endParaRPr lang="vi-VN" dirty="0">
              <a:latin typeface="Arial"/>
              <a:cs typeface="Arial"/>
            </a:endParaRPr>
          </a:p>
        </p:txBody>
      </p:sp>
      <p:sp>
        <p:nvSpPr>
          <p:cNvPr id="5" name="Chỗ dành sẵn cho Chân trang 4">
            <a:extLst>
              <a:ext uri="{FF2B5EF4-FFF2-40B4-BE49-F238E27FC236}">
                <a16:creationId xmlns:a16="http://schemas.microsoft.com/office/drawing/2014/main" id="{BD0E82E9-B6C8-4617-B4F2-86671B49C085}"/>
              </a:ext>
            </a:extLst>
          </p:cNvPr>
          <p:cNvSpPr>
            <a:spLocks noGrp="1"/>
          </p:cNvSpPr>
          <p:nvPr>
            <p:ph type="ftr" sz="quarter" idx="11"/>
          </p:nvPr>
        </p:nvSpPr>
        <p:spPr/>
        <p:txBody>
          <a:bodyPr/>
          <a:lstStyle/>
          <a:p>
            <a:r>
              <a:rPr lang="en-US" err="1">
                <a:solidFill>
                  <a:schemeClr val="tx1"/>
                </a:solidFill>
              </a:rPr>
              <a:t>Nhập</a:t>
            </a:r>
            <a:r>
              <a:rPr lang="en-US">
                <a:solidFill>
                  <a:schemeClr val="tx1"/>
                </a:solidFill>
              </a:rPr>
              <a:t> </a:t>
            </a:r>
            <a:r>
              <a:rPr lang="en-US" err="1">
                <a:solidFill>
                  <a:schemeClr val="tx1"/>
                </a:solidFill>
              </a:rPr>
              <a:t>môn</a:t>
            </a:r>
            <a:r>
              <a:rPr lang="en-US">
                <a:solidFill>
                  <a:schemeClr val="tx1"/>
                </a:solidFill>
              </a:rPr>
              <a:t> CNTT&amp;TT</a:t>
            </a:r>
          </a:p>
        </p:txBody>
      </p:sp>
      <p:sp>
        <p:nvSpPr>
          <p:cNvPr id="6" name="Chỗ dành sẵn cho Số hiệu Bản chiếu 5">
            <a:extLst>
              <a:ext uri="{FF2B5EF4-FFF2-40B4-BE49-F238E27FC236}">
                <a16:creationId xmlns:a16="http://schemas.microsoft.com/office/drawing/2014/main" id="{8E792B01-6719-4D34-82C2-215B71B2D645}"/>
              </a:ext>
            </a:extLst>
          </p:cNvPr>
          <p:cNvSpPr>
            <a:spLocks noGrp="1"/>
          </p:cNvSpPr>
          <p:nvPr>
            <p:ph type="sldNum" sz="quarter" idx="12"/>
          </p:nvPr>
        </p:nvSpPr>
        <p:spPr/>
        <p:txBody>
          <a:bodyPr/>
          <a:lstStyle/>
          <a:p>
            <a:fld id="{8C13379D-D487-4446-85FC-E9ED5B8B80F6}" type="slidenum">
              <a:rPr lang="en-US" smtClean="0">
                <a:solidFill>
                  <a:schemeClr val="tx1"/>
                </a:solidFill>
              </a:rPr>
              <a:pPr/>
              <a:t>13</a:t>
            </a:fld>
            <a:endParaRPr lang="en-US">
              <a:solidFill>
                <a:schemeClr val="tx1"/>
              </a:solidFill>
            </a:endParaRPr>
          </a:p>
        </p:txBody>
      </p:sp>
      <p:sp>
        <p:nvSpPr>
          <p:cNvPr id="7" name="Chỗ dành sẵn cho Số hiệu Bản chiếu 5">
            <a:extLst>
              <a:ext uri="{FF2B5EF4-FFF2-40B4-BE49-F238E27FC236}">
                <a16:creationId xmlns:a16="http://schemas.microsoft.com/office/drawing/2014/main" id="{82D68B58-47F6-4EFC-AD08-C801FF5B88F9}"/>
              </a:ext>
            </a:extLst>
          </p:cNvPr>
          <p:cNvSpPr txBox="1">
            <a:spLocks/>
          </p:cNvSpPr>
          <p:nvPr/>
        </p:nvSpPr>
        <p:spPr>
          <a:xfrm>
            <a:off x="838200" y="63261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err="1">
                <a:solidFill>
                  <a:schemeClr val="tx1"/>
                </a:solidFill>
              </a:rPr>
              <a:t>Nhóm</a:t>
            </a:r>
            <a:r>
              <a:rPr lang="en-US">
                <a:solidFill>
                  <a:schemeClr val="tx1"/>
                </a:solidFill>
              </a:rPr>
              <a:t> 7</a:t>
            </a:r>
          </a:p>
        </p:txBody>
      </p:sp>
      <p:pic>
        <p:nvPicPr>
          <p:cNvPr id="9" name="Picture 8">
            <a:extLst>
              <a:ext uri="{FF2B5EF4-FFF2-40B4-BE49-F238E27FC236}">
                <a16:creationId xmlns:a16="http://schemas.microsoft.com/office/drawing/2014/main" id="{FCADC78E-A8BB-4FBF-B3D6-CD1B53D57C5B}"/>
              </a:ext>
            </a:extLst>
          </p:cNvPr>
          <p:cNvPicPr>
            <a:picLocks noChangeAspect="1"/>
          </p:cNvPicPr>
          <p:nvPr/>
        </p:nvPicPr>
        <p:blipFill>
          <a:blip r:embed="rId2"/>
          <a:stretch>
            <a:fillRect/>
          </a:stretch>
        </p:blipFill>
        <p:spPr>
          <a:xfrm>
            <a:off x="6709380" y="1328200"/>
            <a:ext cx="3208549" cy="1798595"/>
          </a:xfrm>
          <a:prstGeom prst="rect">
            <a:avLst/>
          </a:prstGeom>
        </p:spPr>
      </p:pic>
      <p:pic>
        <p:nvPicPr>
          <p:cNvPr id="11" name="Picture 10">
            <a:extLst>
              <a:ext uri="{FF2B5EF4-FFF2-40B4-BE49-F238E27FC236}">
                <a16:creationId xmlns:a16="http://schemas.microsoft.com/office/drawing/2014/main" id="{A48F7A24-3A0E-4120-B4EC-0AC0757ED2C8}"/>
              </a:ext>
            </a:extLst>
          </p:cNvPr>
          <p:cNvPicPr>
            <a:picLocks noChangeAspect="1"/>
          </p:cNvPicPr>
          <p:nvPr/>
        </p:nvPicPr>
        <p:blipFill>
          <a:blip r:embed="rId3"/>
          <a:stretch>
            <a:fillRect/>
          </a:stretch>
        </p:blipFill>
        <p:spPr>
          <a:xfrm>
            <a:off x="6714239" y="3300066"/>
            <a:ext cx="3198829" cy="2399122"/>
          </a:xfrm>
          <a:prstGeom prst="rect">
            <a:avLst/>
          </a:prstGeom>
        </p:spPr>
      </p:pic>
    </p:spTree>
    <p:extLst>
      <p:ext uri="{BB962C8B-B14F-4D97-AF65-F5344CB8AC3E}">
        <p14:creationId xmlns:p14="http://schemas.microsoft.com/office/powerpoint/2010/main" val="421621008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5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25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25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25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25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25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D561838-BC4A-4DA3-A77B-F708C8D18EF1}"/>
              </a:ext>
            </a:extLst>
          </p:cNvPr>
          <p:cNvSpPr>
            <a:spLocks noGrp="1"/>
          </p:cNvSpPr>
          <p:nvPr>
            <p:ph type="title"/>
          </p:nvPr>
        </p:nvSpPr>
        <p:spPr>
          <a:xfrm>
            <a:off x="914400" y="1005840"/>
            <a:ext cx="10515600" cy="649828"/>
          </a:xfrm>
        </p:spPr>
        <p:txBody>
          <a:bodyPr>
            <a:normAutofit fontScale="90000"/>
          </a:bodyPr>
          <a:lstStyle/>
          <a:p>
            <a:r>
              <a:rPr lang="vi-VN" spc="300">
                <a:effectLst>
                  <a:outerShdw blurRad="38100" dist="38100" dir="2700000" algn="tl">
                    <a:srgbClr val="000000">
                      <a:alpha val="43137"/>
                    </a:srgbClr>
                  </a:outerShdw>
                </a:effectLst>
                <a:latin typeface="Times New Roman"/>
                <a:cs typeface="Times New Roman"/>
              </a:rPr>
              <a:t>3. ƯU NHƯỢC ĐIỂM</a:t>
            </a:r>
          </a:p>
        </p:txBody>
      </p:sp>
      <p:sp>
        <p:nvSpPr>
          <p:cNvPr id="8" name="Chỗ dành sẵn cho Văn bản 7">
            <a:extLst>
              <a:ext uri="{FF2B5EF4-FFF2-40B4-BE49-F238E27FC236}">
                <a16:creationId xmlns:a16="http://schemas.microsoft.com/office/drawing/2014/main" id="{9A2E39A0-40F1-4314-B276-51E14DA106DB}"/>
              </a:ext>
            </a:extLst>
          </p:cNvPr>
          <p:cNvSpPr>
            <a:spLocks noGrp="1"/>
          </p:cNvSpPr>
          <p:nvPr>
            <p:ph type="body" idx="1"/>
          </p:nvPr>
        </p:nvSpPr>
        <p:spPr>
          <a:xfrm>
            <a:off x="914400" y="1920240"/>
            <a:ext cx="7223760" cy="392592"/>
          </a:xfrm>
        </p:spPr>
        <p:txBody>
          <a:bodyPr>
            <a:noAutofit/>
          </a:bodyPr>
          <a:lstStyle/>
          <a:p>
            <a:r>
              <a:rPr lang="vi-VN" sz="2400" spc="300" dirty="0">
                <a:effectLst>
                  <a:outerShdw blurRad="38100" dist="38100" dir="2700000" algn="tl">
                    <a:srgbClr val="000000">
                      <a:alpha val="43137"/>
                    </a:srgbClr>
                  </a:outerShdw>
                </a:effectLst>
                <a:latin typeface="Arial"/>
                <a:cs typeface="Arial"/>
              </a:rPr>
              <a:t>Nhược </a:t>
            </a:r>
            <a:r>
              <a:rPr lang="en-US" sz="2400" spc="300" dirty="0">
                <a:effectLst>
                  <a:outerShdw blurRad="38100" dist="38100" dir="2700000" algn="tl">
                    <a:srgbClr val="000000">
                      <a:alpha val="43137"/>
                    </a:srgbClr>
                  </a:outerShdw>
                </a:effectLst>
                <a:latin typeface="Arial"/>
                <a:cs typeface="Arial"/>
              </a:rPr>
              <a:t>đ</a:t>
            </a:r>
            <a:r>
              <a:rPr lang="vi-VN" sz="2400" spc="300" dirty="0">
                <a:effectLst>
                  <a:outerShdw blurRad="38100" dist="38100" dir="2700000" algn="tl">
                    <a:srgbClr val="000000">
                      <a:alpha val="43137"/>
                    </a:srgbClr>
                  </a:outerShdw>
                </a:effectLst>
                <a:latin typeface="Arial"/>
                <a:cs typeface="Arial"/>
              </a:rPr>
              <a:t>iểm</a:t>
            </a:r>
            <a:endParaRPr lang="vi-VN" sz="2400" spc="300" dirty="0">
              <a:effectLst>
                <a:outerShdw blurRad="38100" dist="38100" dir="2700000" algn="tl">
                  <a:srgbClr val="000000">
                    <a:alpha val="43137"/>
                  </a:srgbClr>
                </a:outerShdw>
              </a:effectLst>
            </a:endParaRPr>
          </a:p>
        </p:txBody>
      </p:sp>
      <p:sp>
        <p:nvSpPr>
          <p:cNvPr id="9" name="Chỗ dành sẵn cho Nội dung 8">
            <a:extLst>
              <a:ext uri="{FF2B5EF4-FFF2-40B4-BE49-F238E27FC236}">
                <a16:creationId xmlns:a16="http://schemas.microsoft.com/office/drawing/2014/main" id="{D399AB8B-6D82-4EB8-ADD8-FB7A908AA395}"/>
              </a:ext>
            </a:extLst>
          </p:cNvPr>
          <p:cNvSpPr>
            <a:spLocks noGrp="1"/>
          </p:cNvSpPr>
          <p:nvPr>
            <p:ph sz="half" idx="2"/>
          </p:nvPr>
        </p:nvSpPr>
        <p:spPr>
          <a:xfrm>
            <a:off x="914400" y="2581793"/>
            <a:ext cx="4114800" cy="3400248"/>
          </a:xfrm>
        </p:spPr>
        <p:txBody>
          <a:bodyPr vert="horz" lIns="91440" tIns="45720" rIns="91440" bIns="45720" rtlCol="0" anchor="t">
            <a:noAutofit/>
          </a:bodyPr>
          <a:lstStyle/>
          <a:p>
            <a:r>
              <a:rPr lang="vi-VN" sz="1800" dirty="0">
                <a:latin typeface="Arial"/>
                <a:cs typeface="Arial"/>
              </a:rPr>
              <a:t>Tốc độ thực thi chậm</a:t>
            </a:r>
            <a:r>
              <a:rPr lang="en-US" sz="1800" dirty="0">
                <a:latin typeface="Arial"/>
                <a:cs typeface="Arial"/>
              </a:rPr>
              <a:t>.</a:t>
            </a:r>
            <a:endParaRPr lang="vi-VN" sz="1800" dirty="0">
              <a:latin typeface="Arial"/>
              <a:cs typeface="Arial"/>
            </a:endParaRPr>
          </a:p>
          <a:p>
            <a:r>
              <a:rPr lang="vi" sz="1800" dirty="0">
                <a:latin typeface="Arial"/>
                <a:ea typeface="+mn-lt"/>
                <a:cs typeface="Arial"/>
              </a:rPr>
              <a:t>Tiêu thụ bộ nhớ lớn</a:t>
            </a:r>
            <a:r>
              <a:rPr lang="en-US" sz="1800" dirty="0">
                <a:latin typeface="Arial"/>
                <a:ea typeface="+mn-lt"/>
                <a:cs typeface="Arial"/>
              </a:rPr>
              <a:t>.</a:t>
            </a:r>
          </a:p>
          <a:p>
            <a:pPr>
              <a:lnSpc>
                <a:spcPct val="120000"/>
              </a:lnSpc>
            </a:pPr>
            <a:r>
              <a:rPr lang="en-US" sz="1800" dirty="0" err="1">
                <a:latin typeface="Arial"/>
                <a:ea typeface="+mn-lt"/>
                <a:cs typeface="Arial"/>
              </a:rPr>
              <a:t>Không</a:t>
            </a:r>
            <a:r>
              <a:rPr lang="en-US" sz="1800" dirty="0">
                <a:latin typeface="Arial"/>
                <a:ea typeface="+mn-lt"/>
                <a:cs typeface="Arial"/>
              </a:rPr>
              <a:t> </a:t>
            </a:r>
            <a:r>
              <a:rPr lang="en-US" sz="1800" dirty="0" err="1">
                <a:latin typeface="Arial"/>
                <a:ea typeface="+mn-lt"/>
                <a:cs typeface="Arial"/>
              </a:rPr>
              <a:t>thích</a:t>
            </a:r>
            <a:r>
              <a:rPr lang="en-US" sz="1800" dirty="0">
                <a:latin typeface="Arial"/>
                <a:ea typeface="+mn-lt"/>
                <a:cs typeface="Arial"/>
              </a:rPr>
              <a:t> </a:t>
            </a:r>
            <a:r>
              <a:rPr lang="en-US" sz="1800" dirty="0" err="1">
                <a:latin typeface="Arial"/>
                <a:ea typeface="+mn-lt"/>
                <a:cs typeface="Arial"/>
              </a:rPr>
              <a:t>hợp</a:t>
            </a:r>
            <a:r>
              <a:rPr lang="en-US" sz="1800" dirty="0">
                <a:latin typeface="Arial"/>
                <a:ea typeface="+mn-lt"/>
                <a:cs typeface="Arial"/>
              </a:rPr>
              <a:t> </a:t>
            </a:r>
            <a:r>
              <a:rPr lang="en-US" sz="1800" dirty="0" err="1">
                <a:latin typeface="Arial"/>
                <a:ea typeface="+mn-lt"/>
                <a:cs typeface="Arial"/>
              </a:rPr>
              <a:t>cho</a:t>
            </a:r>
            <a:r>
              <a:rPr lang="en-US" sz="1800" dirty="0">
                <a:latin typeface="Arial"/>
                <a:ea typeface="+mn-lt"/>
                <a:cs typeface="Arial"/>
              </a:rPr>
              <a:t> </a:t>
            </a:r>
            <a:r>
              <a:rPr lang="en-US" sz="1800" dirty="0" err="1">
                <a:latin typeface="Arial"/>
                <a:ea typeface="+mn-lt"/>
                <a:cs typeface="Arial"/>
              </a:rPr>
              <a:t>phát</a:t>
            </a:r>
            <a:r>
              <a:rPr lang="en-US" sz="1800" dirty="0">
                <a:latin typeface="Arial"/>
                <a:ea typeface="+mn-lt"/>
                <a:cs typeface="Arial"/>
              </a:rPr>
              <a:t> </a:t>
            </a:r>
            <a:r>
              <a:rPr lang="en-US" sz="1800" dirty="0" err="1">
                <a:latin typeface="Arial"/>
                <a:ea typeface="+mn-lt"/>
                <a:cs typeface="Arial"/>
              </a:rPr>
              <a:t>triển</a:t>
            </a:r>
            <a:r>
              <a:rPr lang="en-US" sz="1800" dirty="0">
                <a:latin typeface="Arial"/>
                <a:ea typeface="+mn-lt"/>
                <a:cs typeface="Arial"/>
              </a:rPr>
              <a:t> </a:t>
            </a:r>
            <a:r>
              <a:rPr lang="en-US" sz="1800" dirty="0" err="1">
                <a:latin typeface="Arial"/>
                <a:ea typeface="+mn-lt"/>
                <a:cs typeface="Arial"/>
              </a:rPr>
              <a:t>trò</a:t>
            </a:r>
            <a:r>
              <a:rPr lang="en-US" sz="1800" dirty="0">
                <a:latin typeface="Arial"/>
                <a:ea typeface="+mn-lt"/>
                <a:cs typeface="Arial"/>
              </a:rPr>
              <a:t> </a:t>
            </a:r>
            <a:r>
              <a:rPr lang="en-US" sz="1800" dirty="0" err="1">
                <a:latin typeface="Arial"/>
                <a:ea typeface="+mn-lt"/>
                <a:cs typeface="Arial"/>
              </a:rPr>
              <a:t>chơi</a:t>
            </a:r>
            <a:r>
              <a:rPr lang="en-US" sz="1800" dirty="0">
                <a:latin typeface="Arial"/>
                <a:ea typeface="+mn-lt"/>
                <a:cs typeface="Arial"/>
              </a:rPr>
              <a:t> </a:t>
            </a:r>
            <a:r>
              <a:rPr lang="en-US" sz="1800" dirty="0" err="1">
                <a:latin typeface="Arial"/>
                <a:ea typeface="+mn-lt"/>
                <a:cs typeface="Arial"/>
              </a:rPr>
              <a:t>và</a:t>
            </a:r>
            <a:r>
              <a:rPr lang="en-US" sz="1800" dirty="0">
                <a:latin typeface="Arial"/>
                <a:ea typeface="+mn-lt"/>
                <a:cs typeface="Arial"/>
              </a:rPr>
              <a:t> </a:t>
            </a:r>
            <a:r>
              <a:rPr lang="en-US" sz="1800" dirty="0" err="1">
                <a:latin typeface="Arial"/>
                <a:ea typeface="+mn-lt"/>
                <a:cs typeface="Arial"/>
              </a:rPr>
              <a:t>thiết</a:t>
            </a:r>
            <a:r>
              <a:rPr lang="en-US" sz="1800" dirty="0">
                <a:latin typeface="Arial"/>
                <a:ea typeface="+mn-lt"/>
                <a:cs typeface="Arial"/>
              </a:rPr>
              <a:t> </a:t>
            </a:r>
            <a:r>
              <a:rPr lang="en-US" sz="1800" dirty="0" err="1">
                <a:latin typeface="Arial"/>
                <a:ea typeface="+mn-lt"/>
                <a:cs typeface="Arial"/>
              </a:rPr>
              <a:t>bị</a:t>
            </a:r>
            <a:r>
              <a:rPr lang="en-US" sz="1800" dirty="0">
                <a:latin typeface="Arial"/>
                <a:ea typeface="+mn-lt"/>
                <a:cs typeface="Arial"/>
              </a:rPr>
              <a:t> di </a:t>
            </a:r>
            <a:r>
              <a:rPr lang="en-US" sz="1800" dirty="0" err="1">
                <a:latin typeface="Arial"/>
                <a:ea typeface="+mn-lt"/>
                <a:cs typeface="Arial"/>
              </a:rPr>
              <a:t>động</a:t>
            </a:r>
            <a:endParaRPr lang="vi" sz="1800" dirty="0">
              <a:latin typeface="Arial"/>
              <a:ea typeface="+mn-lt"/>
              <a:cs typeface="Arial"/>
            </a:endParaRPr>
          </a:p>
          <a:p>
            <a:r>
              <a:rPr lang="en-US" sz="1800" dirty="0" err="1">
                <a:latin typeface="Arial"/>
                <a:ea typeface="+mn-lt"/>
                <a:cs typeface="Arial"/>
              </a:rPr>
              <a:t>Hạn</a:t>
            </a:r>
            <a:r>
              <a:rPr lang="en-US" sz="1800" dirty="0">
                <a:latin typeface="Arial"/>
                <a:ea typeface="+mn-lt"/>
                <a:cs typeface="Arial"/>
              </a:rPr>
              <a:t> </a:t>
            </a:r>
            <a:r>
              <a:rPr lang="en-US" sz="1800" dirty="0" err="1">
                <a:latin typeface="Arial"/>
                <a:ea typeface="+mn-lt"/>
                <a:cs typeface="Arial"/>
              </a:rPr>
              <a:t>chế</a:t>
            </a:r>
            <a:r>
              <a:rPr lang="en-US" sz="1800" dirty="0">
                <a:latin typeface="Arial"/>
                <a:ea typeface="+mn-lt"/>
                <a:cs typeface="Arial"/>
              </a:rPr>
              <a:t> </a:t>
            </a:r>
            <a:r>
              <a:rPr lang="en-US" sz="1800" dirty="0" err="1">
                <a:latin typeface="Arial"/>
                <a:ea typeface="+mn-lt"/>
                <a:cs typeface="Arial"/>
              </a:rPr>
              <a:t>của</a:t>
            </a:r>
            <a:r>
              <a:rPr lang="en-US" sz="1800" dirty="0">
                <a:latin typeface="Arial"/>
                <a:ea typeface="+mn-lt"/>
                <a:cs typeface="Arial"/>
              </a:rPr>
              <a:t> </a:t>
            </a:r>
            <a:r>
              <a:rPr lang="en-US" sz="1800" dirty="0" err="1">
                <a:latin typeface="Arial"/>
                <a:ea typeface="+mn-lt"/>
                <a:cs typeface="Arial"/>
              </a:rPr>
              <a:t>nhà</a:t>
            </a:r>
            <a:r>
              <a:rPr lang="en-US" sz="1800" dirty="0">
                <a:latin typeface="Arial"/>
                <a:ea typeface="+mn-lt"/>
                <a:cs typeface="Arial"/>
              </a:rPr>
              <a:t> </a:t>
            </a:r>
            <a:r>
              <a:rPr lang="en-US" sz="1800" dirty="0" err="1">
                <a:latin typeface="Arial"/>
                <a:ea typeface="+mn-lt"/>
                <a:cs typeface="Arial"/>
              </a:rPr>
              <a:t>phát</a:t>
            </a:r>
            <a:r>
              <a:rPr lang="en-US" sz="1800" dirty="0">
                <a:latin typeface="Arial"/>
                <a:ea typeface="+mn-lt"/>
                <a:cs typeface="Arial"/>
              </a:rPr>
              <a:t> </a:t>
            </a:r>
            <a:r>
              <a:rPr lang="en-US" sz="1800" dirty="0" err="1">
                <a:latin typeface="Arial"/>
                <a:ea typeface="+mn-lt"/>
                <a:cs typeface="Arial"/>
              </a:rPr>
              <a:t>triển</a:t>
            </a:r>
            <a:r>
              <a:rPr lang="en-US" sz="1800" dirty="0">
                <a:latin typeface="Arial"/>
                <a:ea typeface="+mn-lt"/>
                <a:cs typeface="Arial"/>
              </a:rPr>
              <a:t>.</a:t>
            </a:r>
          </a:p>
          <a:p>
            <a:r>
              <a:rPr lang="vi" sz="1800" dirty="0">
                <a:latin typeface="Arial"/>
                <a:ea typeface="+mn-lt"/>
                <a:cs typeface="Arial"/>
              </a:rPr>
              <a:t>Phát hiện lỗi trong mã</a:t>
            </a:r>
            <a:r>
              <a:rPr lang="en-US" sz="1800" dirty="0">
                <a:latin typeface="Arial"/>
                <a:ea typeface="+mn-lt"/>
                <a:cs typeface="Arial"/>
              </a:rPr>
              <a:t>.</a:t>
            </a:r>
            <a:endParaRPr lang="vi" sz="1800" dirty="0">
              <a:latin typeface="Arial"/>
              <a:ea typeface="+mn-lt"/>
              <a:cs typeface="Arial"/>
            </a:endParaRPr>
          </a:p>
          <a:p>
            <a:r>
              <a:rPr lang="vi" sz="1800" dirty="0">
                <a:latin typeface="Arial"/>
                <a:ea typeface="+mn-lt"/>
                <a:cs typeface="Arial"/>
              </a:rPr>
              <a:t>Quyền truy cập cơ sở dữ liệu</a:t>
            </a:r>
            <a:r>
              <a:rPr lang="en-US" sz="1800" dirty="0">
                <a:latin typeface="Arial"/>
                <a:ea typeface="+mn-lt"/>
                <a:cs typeface="Arial"/>
              </a:rPr>
              <a:t>.</a:t>
            </a:r>
            <a:endParaRPr lang="vi" sz="1800" dirty="0">
              <a:latin typeface="Arial"/>
              <a:ea typeface="+mn-lt"/>
              <a:cs typeface="Arial"/>
            </a:endParaRPr>
          </a:p>
          <a:p>
            <a:r>
              <a:rPr lang="vi" sz="1800" dirty="0">
                <a:latin typeface="Arial"/>
                <a:ea typeface="+mn-lt"/>
                <a:cs typeface="Arial"/>
              </a:rPr>
              <a:t>Hạn chế thiết kế</a:t>
            </a:r>
            <a:r>
              <a:rPr lang="en-US" sz="1800" dirty="0">
                <a:latin typeface="Arial"/>
                <a:ea typeface="+mn-lt"/>
                <a:cs typeface="Arial"/>
              </a:rPr>
              <a:t>.</a:t>
            </a:r>
            <a:endParaRPr lang="vi" sz="1800" dirty="0">
              <a:latin typeface="Arial"/>
              <a:ea typeface="+mn-lt"/>
              <a:cs typeface="Arial"/>
            </a:endParaRPr>
          </a:p>
          <a:p>
            <a:r>
              <a:rPr lang="vi" sz="1800" dirty="0">
                <a:latin typeface="Arial"/>
                <a:ea typeface="+mn-lt"/>
                <a:cs typeface="Arial"/>
              </a:rPr>
              <a:t>Khó kiểm tra</a:t>
            </a:r>
            <a:r>
              <a:rPr lang="en-US" sz="1800" dirty="0">
                <a:latin typeface="Arial"/>
                <a:ea typeface="+mn-lt"/>
                <a:cs typeface="Arial"/>
              </a:rPr>
              <a:t>.</a:t>
            </a:r>
            <a:endParaRPr lang="vi" sz="1800" dirty="0">
              <a:latin typeface="Arial"/>
              <a:ea typeface="+mn-lt"/>
              <a:cs typeface="Arial"/>
            </a:endParaRPr>
          </a:p>
          <a:p>
            <a:pPr marL="0" indent="0">
              <a:buNone/>
            </a:pPr>
            <a:endParaRPr lang="vi" sz="1400" dirty="0">
              <a:latin typeface="Arial"/>
              <a:ea typeface="+mn-lt"/>
              <a:cs typeface="Arial"/>
            </a:endParaRPr>
          </a:p>
        </p:txBody>
      </p:sp>
      <p:sp>
        <p:nvSpPr>
          <p:cNvPr id="5" name="Chỗ dành sẵn cho Chân trang 4">
            <a:extLst>
              <a:ext uri="{FF2B5EF4-FFF2-40B4-BE49-F238E27FC236}">
                <a16:creationId xmlns:a16="http://schemas.microsoft.com/office/drawing/2014/main" id="{BD0E82E9-B6C8-4617-B4F2-86671B49C085}"/>
              </a:ext>
            </a:extLst>
          </p:cNvPr>
          <p:cNvSpPr>
            <a:spLocks noGrp="1"/>
          </p:cNvSpPr>
          <p:nvPr>
            <p:ph type="ftr" sz="quarter" idx="11"/>
          </p:nvPr>
        </p:nvSpPr>
        <p:spPr/>
        <p:txBody>
          <a:bodyPr/>
          <a:lstStyle/>
          <a:p>
            <a:r>
              <a:rPr lang="en-US" err="1">
                <a:solidFill>
                  <a:schemeClr val="tx1"/>
                </a:solidFill>
              </a:rPr>
              <a:t>Nhập</a:t>
            </a:r>
            <a:r>
              <a:rPr lang="en-US">
                <a:solidFill>
                  <a:schemeClr val="tx1"/>
                </a:solidFill>
              </a:rPr>
              <a:t> </a:t>
            </a:r>
            <a:r>
              <a:rPr lang="en-US" err="1">
                <a:solidFill>
                  <a:schemeClr val="tx1"/>
                </a:solidFill>
              </a:rPr>
              <a:t>môn</a:t>
            </a:r>
            <a:r>
              <a:rPr lang="en-US">
                <a:solidFill>
                  <a:schemeClr val="tx1"/>
                </a:solidFill>
              </a:rPr>
              <a:t> CNTT&amp;TT</a:t>
            </a:r>
          </a:p>
        </p:txBody>
      </p:sp>
      <p:sp>
        <p:nvSpPr>
          <p:cNvPr id="6" name="Chỗ dành sẵn cho Số hiệu Bản chiếu 5">
            <a:extLst>
              <a:ext uri="{FF2B5EF4-FFF2-40B4-BE49-F238E27FC236}">
                <a16:creationId xmlns:a16="http://schemas.microsoft.com/office/drawing/2014/main" id="{8E792B01-6719-4D34-82C2-215B71B2D645}"/>
              </a:ext>
            </a:extLst>
          </p:cNvPr>
          <p:cNvSpPr>
            <a:spLocks noGrp="1"/>
          </p:cNvSpPr>
          <p:nvPr>
            <p:ph type="sldNum" sz="quarter" idx="12"/>
          </p:nvPr>
        </p:nvSpPr>
        <p:spPr/>
        <p:txBody>
          <a:bodyPr/>
          <a:lstStyle/>
          <a:p>
            <a:fld id="{8C13379D-D487-4446-85FC-E9ED5B8B80F6}" type="slidenum">
              <a:rPr lang="en-US" smtClean="0">
                <a:solidFill>
                  <a:schemeClr val="tx1"/>
                </a:solidFill>
              </a:rPr>
              <a:pPr/>
              <a:t>14</a:t>
            </a:fld>
            <a:endParaRPr lang="en-US">
              <a:solidFill>
                <a:schemeClr val="tx1"/>
              </a:solidFill>
            </a:endParaRPr>
          </a:p>
        </p:txBody>
      </p:sp>
      <p:sp>
        <p:nvSpPr>
          <p:cNvPr id="7" name="Chỗ dành sẵn cho Số hiệu Bản chiếu 5">
            <a:extLst>
              <a:ext uri="{FF2B5EF4-FFF2-40B4-BE49-F238E27FC236}">
                <a16:creationId xmlns:a16="http://schemas.microsoft.com/office/drawing/2014/main" id="{82D68B58-47F6-4EFC-AD08-C801FF5B88F9}"/>
              </a:ext>
            </a:extLst>
          </p:cNvPr>
          <p:cNvSpPr txBox="1">
            <a:spLocks/>
          </p:cNvSpPr>
          <p:nvPr/>
        </p:nvSpPr>
        <p:spPr>
          <a:xfrm>
            <a:off x="838200" y="63261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err="1">
                <a:solidFill>
                  <a:schemeClr val="tx1"/>
                </a:solidFill>
              </a:rPr>
              <a:t>Nhóm</a:t>
            </a:r>
            <a:r>
              <a:rPr lang="en-US">
                <a:solidFill>
                  <a:schemeClr val="tx1"/>
                </a:solidFill>
              </a:rPr>
              <a:t> 7</a:t>
            </a:r>
          </a:p>
        </p:txBody>
      </p:sp>
      <p:pic>
        <p:nvPicPr>
          <p:cNvPr id="3" name="Picture 2">
            <a:extLst>
              <a:ext uri="{FF2B5EF4-FFF2-40B4-BE49-F238E27FC236}">
                <a16:creationId xmlns:a16="http://schemas.microsoft.com/office/drawing/2014/main" id="{4C309F16-5B9E-46D4-BE27-91493ED6F12B}"/>
              </a:ext>
            </a:extLst>
          </p:cNvPr>
          <p:cNvPicPr>
            <a:picLocks noChangeAspect="1"/>
          </p:cNvPicPr>
          <p:nvPr/>
        </p:nvPicPr>
        <p:blipFill>
          <a:blip r:embed="rId2"/>
          <a:stretch>
            <a:fillRect/>
          </a:stretch>
        </p:blipFill>
        <p:spPr>
          <a:xfrm>
            <a:off x="6711696" y="1325880"/>
            <a:ext cx="3206774" cy="1798476"/>
          </a:xfrm>
          <a:prstGeom prst="rect">
            <a:avLst/>
          </a:prstGeom>
        </p:spPr>
      </p:pic>
      <p:pic>
        <p:nvPicPr>
          <p:cNvPr id="4" name="Picture 3">
            <a:extLst>
              <a:ext uri="{FF2B5EF4-FFF2-40B4-BE49-F238E27FC236}">
                <a16:creationId xmlns:a16="http://schemas.microsoft.com/office/drawing/2014/main" id="{7CD4A038-E0D0-4D99-AF8C-D25FAD0609AA}"/>
              </a:ext>
            </a:extLst>
          </p:cNvPr>
          <p:cNvPicPr>
            <a:picLocks noChangeAspect="1"/>
          </p:cNvPicPr>
          <p:nvPr/>
        </p:nvPicPr>
        <p:blipFill>
          <a:blip r:embed="rId3"/>
          <a:stretch>
            <a:fillRect/>
          </a:stretch>
        </p:blipFill>
        <p:spPr>
          <a:xfrm>
            <a:off x="7397555" y="3703161"/>
            <a:ext cx="1835055" cy="1828959"/>
          </a:xfrm>
          <a:prstGeom prst="rect">
            <a:avLst/>
          </a:prstGeom>
        </p:spPr>
      </p:pic>
    </p:spTree>
    <p:extLst>
      <p:ext uri="{BB962C8B-B14F-4D97-AF65-F5344CB8AC3E}">
        <p14:creationId xmlns:p14="http://schemas.microsoft.com/office/powerpoint/2010/main" val="28655678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25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25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25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250"/>
                                        <p:tgtEl>
                                          <p:spTgt spid="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Effect transition="in" filter="fade">
                                      <p:cBhvr>
                                        <p:cTn id="37" dur="250"/>
                                        <p:tgtEl>
                                          <p:spTgt spid="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6" end="6"/>
                                            </p:txEl>
                                          </p:spTgt>
                                        </p:tgtEl>
                                        <p:attrNameLst>
                                          <p:attrName>style.visibility</p:attrName>
                                        </p:attrNameLst>
                                      </p:cBhvr>
                                      <p:to>
                                        <p:strVal val="visible"/>
                                      </p:to>
                                    </p:set>
                                    <p:animEffect transition="in" filter="fade">
                                      <p:cBhvr>
                                        <p:cTn id="42" dur="250"/>
                                        <p:tgtEl>
                                          <p:spTgt spid="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7" end="7"/>
                                            </p:txEl>
                                          </p:spTgt>
                                        </p:tgtEl>
                                        <p:attrNameLst>
                                          <p:attrName>style.visibility</p:attrName>
                                        </p:attrNameLst>
                                      </p:cBhvr>
                                      <p:to>
                                        <p:strVal val="visible"/>
                                      </p:to>
                                    </p:set>
                                    <p:animEffect transition="in" filter="fade">
                                      <p:cBhvr>
                                        <p:cTn id="47" dur="25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EF621E-6B68-4016-91A7-407EADC867AF}"/>
              </a:ext>
            </a:extLst>
          </p:cNvPr>
          <p:cNvSpPr txBox="1"/>
          <p:nvPr/>
        </p:nvSpPr>
        <p:spPr>
          <a:xfrm>
            <a:off x="1005840" y="1828800"/>
            <a:ext cx="10058400" cy="923330"/>
          </a:xfrm>
          <a:prstGeom prst="rect">
            <a:avLst/>
          </a:prstGeom>
          <a:noFill/>
        </p:spPr>
        <p:txBody>
          <a:bodyPr wrap="square">
            <a:spAutoFit/>
          </a:bodyPr>
          <a:lstStyle/>
          <a:p>
            <a:pPr algn="ctr"/>
            <a:r>
              <a:rPr lang="vi-VN" sz="5400" b="1" spc="600" dirty="0">
                <a:solidFill>
                  <a:schemeClr val="accent5">
                    <a:lumMod val="50000"/>
                  </a:schemeClr>
                </a:solidFill>
                <a:effectLst>
                  <a:outerShdw blurRad="38100" dist="38100" dir="2700000" algn="tl">
                    <a:srgbClr val="000000">
                      <a:alpha val="43137"/>
                    </a:srgbClr>
                  </a:outerShdw>
                </a:effectLst>
                <a:latin typeface="Calibri" panose="020F0502020204030204" pitchFamily="34" charset="0"/>
                <a:ea typeface="+mj-lt"/>
                <a:cs typeface="Calibri" panose="020F0502020204030204" pitchFamily="34" charset="0"/>
              </a:rPr>
              <a:t>THUẬT TOÁN VÀ ỨNG DỤNG</a:t>
            </a:r>
            <a:endParaRPr lang="en-US" sz="5400" b="1" spc="600" dirty="0">
              <a:solidFill>
                <a:schemeClr val="accent5">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Chỗ dành sẵn cho Số hiệu Bản chiếu 5">
            <a:extLst>
              <a:ext uri="{FF2B5EF4-FFF2-40B4-BE49-F238E27FC236}">
                <a16:creationId xmlns:a16="http://schemas.microsoft.com/office/drawing/2014/main" id="{59CA687B-CBB0-4116-B3BA-8C3209C476D7}"/>
              </a:ext>
            </a:extLst>
          </p:cNvPr>
          <p:cNvSpPr txBox="1">
            <a:spLocks/>
          </p:cNvSpPr>
          <p:nvPr/>
        </p:nvSpPr>
        <p:spPr>
          <a:xfrm>
            <a:off x="640079" y="65787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chemeClr val="accent5">
                    <a:lumMod val="50000"/>
                  </a:schemeClr>
                </a:solidFill>
              </a:rPr>
              <a:t>Nhóm</a:t>
            </a:r>
            <a:r>
              <a:rPr lang="en-US" dirty="0">
                <a:solidFill>
                  <a:schemeClr val="accent5">
                    <a:lumMod val="50000"/>
                  </a:schemeClr>
                </a:solidFill>
              </a:rPr>
              <a:t> 7</a:t>
            </a:r>
          </a:p>
        </p:txBody>
      </p:sp>
      <p:sp>
        <p:nvSpPr>
          <p:cNvPr id="8" name="TextBox 7">
            <a:extLst>
              <a:ext uri="{FF2B5EF4-FFF2-40B4-BE49-F238E27FC236}">
                <a16:creationId xmlns:a16="http://schemas.microsoft.com/office/drawing/2014/main" id="{3B7E31E7-8C01-4DD5-9158-F54059C744D9}"/>
              </a:ext>
            </a:extLst>
          </p:cNvPr>
          <p:cNvSpPr txBox="1"/>
          <p:nvPr/>
        </p:nvSpPr>
        <p:spPr>
          <a:xfrm>
            <a:off x="3048811" y="6645863"/>
            <a:ext cx="6094378" cy="230832"/>
          </a:xfrm>
          <a:prstGeom prst="rect">
            <a:avLst/>
          </a:prstGeom>
          <a:noFill/>
        </p:spPr>
        <p:txBody>
          <a:bodyPr wrap="square">
            <a:spAutoFit/>
          </a:bodyPr>
          <a:lstStyle/>
          <a:p>
            <a:pPr algn="ctr"/>
            <a:r>
              <a:rPr lang="en-US" sz="900" err="1">
                <a:solidFill>
                  <a:schemeClr val="accent5">
                    <a:lumMod val="50000"/>
                  </a:schemeClr>
                </a:solidFill>
              </a:rPr>
              <a:t>Nhập</a:t>
            </a:r>
            <a:r>
              <a:rPr lang="en-US" sz="900">
                <a:solidFill>
                  <a:schemeClr val="accent5">
                    <a:lumMod val="50000"/>
                  </a:schemeClr>
                </a:solidFill>
              </a:rPr>
              <a:t> </a:t>
            </a:r>
            <a:r>
              <a:rPr lang="en-US" sz="900" err="1">
                <a:solidFill>
                  <a:schemeClr val="accent5">
                    <a:lumMod val="50000"/>
                  </a:schemeClr>
                </a:solidFill>
              </a:rPr>
              <a:t>môn</a:t>
            </a:r>
            <a:r>
              <a:rPr lang="en-US" sz="900">
                <a:solidFill>
                  <a:schemeClr val="accent5">
                    <a:lumMod val="50000"/>
                  </a:schemeClr>
                </a:solidFill>
              </a:rPr>
              <a:t> CNTT&amp;TT</a:t>
            </a:r>
          </a:p>
        </p:txBody>
      </p:sp>
      <p:sp>
        <p:nvSpPr>
          <p:cNvPr id="9" name="Chỗ dành sẵn cho Số hiệu Bản chiếu 5">
            <a:extLst>
              <a:ext uri="{FF2B5EF4-FFF2-40B4-BE49-F238E27FC236}">
                <a16:creationId xmlns:a16="http://schemas.microsoft.com/office/drawing/2014/main" id="{3707BA75-2773-4AA3-B867-B105F5884492}"/>
              </a:ext>
            </a:extLst>
          </p:cNvPr>
          <p:cNvSpPr txBox="1">
            <a:spLocks/>
          </p:cNvSpPr>
          <p:nvPr/>
        </p:nvSpPr>
        <p:spPr>
          <a:xfrm>
            <a:off x="8808722" y="665007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C13379D-D487-4446-85FC-E9ED5B8B80F6}" type="slidenum">
              <a:rPr lang="en-US" sz="900" smtClean="0">
                <a:solidFill>
                  <a:schemeClr val="accent5">
                    <a:lumMod val="50000"/>
                  </a:schemeClr>
                </a:solidFill>
              </a:rPr>
              <a:pPr algn="r"/>
              <a:t>15</a:t>
            </a:fld>
            <a:endParaRPr lang="en-US" sz="900">
              <a:solidFill>
                <a:schemeClr val="accent5">
                  <a:lumMod val="50000"/>
                </a:schemeClr>
              </a:solidFill>
            </a:endParaRPr>
          </a:p>
        </p:txBody>
      </p:sp>
      <p:pic>
        <p:nvPicPr>
          <p:cNvPr id="3" name="Picture 2">
            <a:extLst>
              <a:ext uri="{FF2B5EF4-FFF2-40B4-BE49-F238E27FC236}">
                <a16:creationId xmlns:a16="http://schemas.microsoft.com/office/drawing/2014/main" id="{4827E610-AC79-4003-8E7C-58BFF5FC5C25}"/>
              </a:ext>
            </a:extLst>
          </p:cNvPr>
          <p:cNvPicPr>
            <a:picLocks noChangeAspect="1"/>
          </p:cNvPicPr>
          <p:nvPr/>
        </p:nvPicPr>
        <p:blipFill>
          <a:blip r:embed="rId2"/>
          <a:stretch>
            <a:fillRect/>
          </a:stretch>
        </p:blipFill>
        <p:spPr>
          <a:xfrm>
            <a:off x="1066800" y="3790662"/>
            <a:ext cx="2931272" cy="1924700"/>
          </a:xfrm>
          <a:prstGeom prst="rect">
            <a:avLst/>
          </a:prstGeom>
        </p:spPr>
      </p:pic>
      <p:pic>
        <p:nvPicPr>
          <p:cNvPr id="5" name="Picture 4">
            <a:extLst>
              <a:ext uri="{FF2B5EF4-FFF2-40B4-BE49-F238E27FC236}">
                <a16:creationId xmlns:a16="http://schemas.microsoft.com/office/drawing/2014/main" id="{EA351DE0-37AA-42F1-9720-70BBAAAB54ED}"/>
              </a:ext>
            </a:extLst>
          </p:cNvPr>
          <p:cNvPicPr>
            <a:picLocks noChangeAspect="1"/>
          </p:cNvPicPr>
          <p:nvPr/>
        </p:nvPicPr>
        <p:blipFill>
          <a:blip r:embed="rId3"/>
          <a:stretch>
            <a:fillRect/>
          </a:stretch>
        </p:blipFill>
        <p:spPr>
          <a:xfrm>
            <a:off x="7657616" y="3763330"/>
            <a:ext cx="3894306" cy="2035911"/>
          </a:xfrm>
          <a:prstGeom prst="rect">
            <a:avLst/>
          </a:prstGeom>
        </p:spPr>
      </p:pic>
      <p:pic>
        <p:nvPicPr>
          <p:cNvPr id="10" name="Hình ảnh 3">
            <a:extLst>
              <a:ext uri="{FF2B5EF4-FFF2-40B4-BE49-F238E27FC236}">
                <a16:creationId xmlns:a16="http://schemas.microsoft.com/office/drawing/2014/main" id="{1ED81397-F08E-42E5-B525-43EF59DF1B46}"/>
              </a:ext>
            </a:extLst>
          </p:cNvPr>
          <p:cNvPicPr>
            <a:picLocks noChangeAspect="1"/>
          </p:cNvPicPr>
          <p:nvPr/>
        </p:nvPicPr>
        <p:blipFill>
          <a:blip r:embed="rId4"/>
          <a:stretch>
            <a:fillRect/>
          </a:stretch>
        </p:blipFill>
        <p:spPr>
          <a:xfrm>
            <a:off x="4348242" y="3790662"/>
            <a:ext cx="3098611" cy="2035911"/>
          </a:xfrm>
          <a:prstGeom prst="rect">
            <a:avLst/>
          </a:prstGeom>
        </p:spPr>
      </p:pic>
    </p:spTree>
    <p:extLst>
      <p:ext uri="{BB962C8B-B14F-4D97-AF65-F5344CB8AC3E}">
        <p14:creationId xmlns:p14="http://schemas.microsoft.com/office/powerpoint/2010/main" val="167561873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EF21CE2-E471-4361-AA7E-ECC12118BF08}"/>
              </a:ext>
            </a:extLst>
          </p:cNvPr>
          <p:cNvSpPr>
            <a:spLocks noGrp="1"/>
          </p:cNvSpPr>
          <p:nvPr>
            <p:ph type="title"/>
          </p:nvPr>
        </p:nvSpPr>
        <p:spPr>
          <a:xfrm>
            <a:off x="838200" y="754240"/>
            <a:ext cx="10515600" cy="1009262"/>
          </a:xfrm>
        </p:spPr>
        <p:txBody>
          <a:bodyPr/>
          <a:lstStyle/>
          <a:p>
            <a:r>
              <a:rPr lang="vi-VN" spc="300" dirty="0">
                <a:solidFill>
                  <a:schemeClr val="tx1">
                    <a:lumMod val="85000"/>
                    <a:lumOff val="15000"/>
                  </a:schemeClr>
                </a:solidFill>
                <a:effectLst>
                  <a:outerShdw blurRad="38100" dist="38100" dir="2700000" algn="tl">
                    <a:srgbClr val="000000">
                      <a:alpha val="43137"/>
                    </a:srgbClr>
                  </a:outerShdw>
                </a:effectLst>
                <a:latin typeface="Times New Roman"/>
                <a:ea typeface="+mj-lt"/>
                <a:cs typeface="Times New Roman"/>
              </a:rPr>
              <a:t>III.THUẬT TOÁN VÀ ỨNG DỤNG</a:t>
            </a:r>
            <a:endParaRPr lang="vi-VN" spc="300" dirty="0">
              <a:solidFill>
                <a:schemeClr val="tx1">
                  <a:lumMod val="85000"/>
                  <a:lumOff val="15000"/>
                </a:schemeClr>
              </a:solidFill>
              <a:effectLst>
                <a:outerShdw blurRad="38100" dist="38100" dir="2700000" algn="tl">
                  <a:srgbClr val="000000">
                    <a:alpha val="43137"/>
                  </a:srgbClr>
                </a:outerShdw>
              </a:effectLst>
            </a:endParaRPr>
          </a:p>
        </p:txBody>
      </p:sp>
      <p:sp>
        <p:nvSpPr>
          <p:cNvPr id="3" name="Chỗ dành sẵn cho Nội dung 2">
            <a:extLst>
              <a:ext uri="{FF2B5EF4-FFF2-40B4-BE49-F238E27FC236}">
                <a16:creationId xmlns:a16="http://schemas.microsoft.com/office/drawing/2014/main" id="{7FC98B4E-5DA2-4F83-AF2C-27C5E5108BC9}"/>
              </a:ext>
            </a:extLst>
          </p:cNvPr>
          <p:cNvSpPr>
            <a:spLocks noGrp="1"/>
          </p:cNvSpPr>
          <p:nvPr>
            <p:ph idx="1"/>
          </p:nvPr>
        </p:nvSpPr>
        <p:spPr>
          <a:xfrm>
            <a:off x="838200" y="1682776"/>
            <a:ext cx="10515600" cy="525403"/>
          </a:xfrm>
        </p:spPr>
        <p:txBody>
          <a:bodyPr vert="horz" lIns="91440" tIns="45720" rIns="91440" bIns="45720" rtlCol="0" anchor="t">
            <a:normAutofit/>
          </a:bodyPr>
          <a:lstStyle/>
          <a:p>
            <a:pPr marL="0" indent="0">
              <a:buNone/>
            </a:pPr>
            <a:r>
              <a:rPr lang="vi-VN" dirty="0">
                <a:latin typeface="Arial"/>
                <a:cs typeface="Arial"/>
              </a:rPr>
              <a:t>1.Ứng dụn</a:t>
            </a:r>
            <a:r>
              <a:rPr lang="en-US" dirty="0">
                <a:latin typeface="Arial"/>
                <a:cs typeface="Arial"/>
              </a:rPr>
              <a:t>g</a:t>
            </a:r>
            <a:endParaRPr lang="vi-VN" dirty="0">
              <a:latin typeface="Arial"/>
              <a:cs typeface="Arial"/>
            </a:endParaRPr>
          </a:p>
        </p:txBody>
      </p:sp>
      <p:sp>
        <p:nvSpPr>
          <p:cNvPr id="7" name="Chỗ dành sẵn cho Chân trang 4">
            <a:extLst>
              <a:ext uri="{FF2B5EF4-FFF2-40B4-BE49-F238E27FC236}">
                <a16:creationId xmlns:a16="http://schemas.microsoft.com/office/drawing/2014/main" id="{E8599E59-9764-4D65-AB63-30ED571DA036}"/>
              </a:ext>
            </a:extLst>
          </p:cNvPr>
          <p:cNvSpPr>
            <a:spLocks noGrp="1"/>
          </p:cNvSpPr>
          <p:nvPr>
            <p:ph type="ftr" sz="quarter" idx="11"/>
          </p:nvPr>
        </p:nvSpPr>
        <p:spPr/>
        <p:txBody>
          <a:bodyPr/>
          <a:lstStyle/>
          <a:p>
            <a:r>
              <a:rPr lang="en-US" err="1">
                <a:solidFill>
                  <a:schemeClr val="tx1"/>
                </a:solidFill>
              </a:rPr>
              <a:t>Nhập</a:t>
            </a:r>
            <a:r>
              <a:rPr lang="en-US">
                <a:solidFill>
                  <a:schemeClr val="tx1"/>
                </a:solidFill>
              </a:rPr>
              <a:t> </a:t>
            </a:r>
            <a:r>
              <a:rPr lang="en-US" err="1">
                <a:solidFill>
                  <a:schemeClr val="tx1"/>
                </a:solidFill>
              </a:rPr>
              <a:t>môn</a:t>
            </a:r>
            <a:r>
              <a:rPr lang="en-US">
                <a:solidFill>
                  <a:schemeClr val="tx1"/>
                </a:solidFill>
              </a:rPr>
              <a:t> CNTT&amp;TT</a:t>
            </a:r>
          </a:p>
        </p:txBody>
      </p:sp>
      <p:sp>
        <p:nvSpPr>
          <p:cNvPr id="8" name="Chỗ dành sẵn cho Số hiệu Bản chiếu 5">
            <a:extLst>
              <a:ext uri="{FF2B5EF4-FFF2-40B4-BE49-F238E27FC236}">
                <a16:creationId xmlns:a16="http://schemas.microsoft.com/office/drawing/2014/main" id="{745FC96D-B8CC-435F-BE1B-EDDA2353A9EA}"/>
              </a:ext>
            </a:extLst>
          </p:cNvPr>
          <p:cNvSpPr>
            <a:spLocks noGrp="1"/>
          </p:cNvSpPr>
          <p:nvPr>
            <p:ph type="sldNum" sz="quarter" idx="12"/>
          </p:nvPr>
        </p:nvSpPr>
        <p:spPr/>
        <p:txBody>
          <a:bodyPr/>
          <a:lstStyle/>
          <a:p>
            <a:fld id="{8C13379D-D487-4446-85FC-E9ED5B8B80F6}" type="slidenum">
              <a:rPr lang="en-US" smtClean="0">
                <a:solidFill>
                  <a:schemeClr val="tx1"/>
                </a:solidFill>
              </a:rPr>
              <a:pPr/>
              <a:t>16</a:t>
            </a:fld>
            <a:endParaRPr lang="en-US">
              <a:solidFill>
                <a:schemeClr val="tx1"/>
              </a:solidFill>
            </a:endParaRPr>
          </a:p>
        </p:txBody>
      </p:sp>
      <p:sp>
        <p:nvSpPr>
          <p:cNvPr id="4" name="Hộp Văn bản 3">
            <a:extLst>
              <a:ext uri="{FF2B5EF4-FFF2-40B4-BE49-F238E27FC236}">
                <a16:creationId xmlns:a16="http://schemas.microsoft.com/office/drawing/2014/main" id="{E1345B02-D17C-45CA-B53F-2823F14603A6}"/>
              </a:ext>
            </a:extLst>
          </p:cNvPr>
          <p:cNvSpPr txBox="1"/>
          <p:nvPr/>
        </p:nvSpPr>
        <p:spPr>
          <a:xfrm>
            <a:off x="731520" y="2286000"/>
            <a:ext cx="10636369" cy="100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r>
              <a:rPr lang="en-US" dirty="0">
                <a:latin typeface="Arial"/>
                <a:cs typeface="Arial"/>
              </a:rPr>
              <a:t>	</a:t>
            </a:r>
            <a:r>
              <a:rPr lang="vi-VN" b="1" dirty="0">
                <a:latin typeface="Arial"/>
                <a:cs typeface="Arial"/>
              </a:rPr>
              <a:t>a)</a:t>
            </a:r>
            <a:r>
              <a:rPr lang="en-US" b="1" dirty="0">
                <a:latin typeface="Arial"/>
                <a:cs typeface="Arial"/>
              </a:rPr>
              <a:t> W</a:t>
            </a:r>
            <a:r>
              <a:rPr lang="vi-VN" b="1" dirty="0">
                <a:latin typeface="Arial"/>
                <a:cs typeface="Arial"/>
              </a:rPr>
              <a:t>eb development</a:t>
            </a:r>
            <a:endParaRPr lang="en-US" b="1" dirty="0">
              <a:ea typeface="Times New Roman"/>
              <a:cs typeface="Times New Roman"/>
            </a:endParaRPr>
          </a:p>
          <a:p>
            <a:pPr marL="285750" lvl="0" indent="-285750" rtl="0">
              <a:spcBef>
                <a:spcPts val="600"/>
              </a:spcBef>
              <a:buFont typeface="Arial" panose="020B0604020202020204" pitchFamily="34" charset="0"/>
              <a:buChar char="•"/>
            </a:pPr>
            <a:r>
              <a:rPr lang="vi-VN" dirty="0">
                <a:ea typeface="Times New Roman"/>
                <a:cs typeface="Times New Roman"/>
              </a:rPr>
              <a:t>Python có framework hỗ trợ phát triển web như Django hay Flask.  </a:t>
            </a:r>
          </a:p>
          <a:p>
            <a:pPr marL="285750" lvl="0" indent="-285750" rtl="0">
              <a:buFont typeface="Arial" panose="020B0604020202020204" pitchFamily="34" charset="0"/>
              <a:buChar char="•"/>
            </a:pPr>
            <a:r>
              <a:rPr lang="vi-VN" dirty="0">
                <a:ea typeface="Times New Roman"/>
                <a:cs typeface="Times New Roman"/>
              </a:rPr>
              <a:t>Rất linh hoạt, có tính bảo mật cao và đi kèm với thư viện và module tiêu chuẩn</a:t>
            </a:r>
            <a:r>
              <a:rPr lang="en-US" dirty="0">
                <a:ea typeface="Times New Roman"/>
                <a:cs typeface="Times New Roman"/>
              </a:rPr>
              <a:t>.</a:t>
            </a:r>
            <a:endParaRPr lang="vi-VN" dirty="0">
              <a:cs typeface="Times New Roman"/>
            </a:endParaRPr>
          </a:p>
        </p:txBody>
      </p:sp>
      <p:sp>
        <p:nvSpPr>
          <p:cNvPr id="5" name="Hộp Văn bản 4">
            <a:extLst>
              <a:ext uri="{FF2B5EF4-FFF2-40B4-BE49-F238E27FC236}">
                <a16:creationId xmlns:a16="http://schemas.microsoft.com/office/drawing/2014/main" id="{97E360CF-676F-452F-B4F0-3F072264553F}"/>
              </a:ext>
            </a:extLst>
          </p:cNvPr>
          <p:cNvSpPr txBox="1"/>
          <p:nvPr/>
        </p:nvSpPr>
        <p:spPr>
          <a:xfrm>
            <a:off x="731520" y="3474720"/>
            <a:ext cx="10058400"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	</a:t>
            </a:r>
            <a:r>
              <a:rPr lang="vi-VN" b="1" dirty="0">
                <a:latin typeface="Arial"/>
                <a:cs typeface="Arial"/>
              </a:rPr>
              <a:t>b)</a:t>
            </a:r>
            <a:r>
              <a:rPr lang="en-US" b="1" dirty="0">
                <a:latin typeface="Arial"/>
                <a:cs typeface="Arial"/>
              </a:rPr>
              <a:t> </a:t>
            </a:r>
            <a:r>
              <a:rPr lang="vi-VN" b="1" dirty="0">
                <a:latin typeface="Arial"/>
                <a:ea typeface="+mn-lt"/>
                <a:cs typeface="Arial"/>
              </a:rPr>
              <a:t>Nghiên cứu mang tính học thuật với dữ liệu lớn và khoa học dữ liệu</a:t>
            </a:r>
            <a:r>
              <a:rPr lang="vi-VN" dirty="0">
                <a:latin typeface="Arial"/>
                <a:ea typeface="+mn-lt"/>
                <a:cs typeface="Arial"/>
              </a:rPr>
              <a:t>:</a:t>
            </a:r>
          </a:p>
          <a:p>
            <a:pPr marL="285750" indent="-285750" algn="just">
              <a:spcBef>
                <a:spcPts val="600"/>
              </a:spcBef>
              <a:buFont typeface="Arial" panose="020B0604020202020204" pitchFamily="34" charset="0"/>
              <a:buChar char="•"/>
            </a:pPr>
            <a:r>
              <a:rPr lang="vi-VN" dirty="0">
                <a:latin typeface="Arial"/>
                <a:ea typeface="+mn-lt"/>
                <a:cs typeface="Arial"/>
              </a:rPr>
              <a:t>Thư viện python có thể dùng cho các bộ dữ liệu lớn.</a:t>
            </a:r>
          </a:p>
          <a:p>
            <a:pPr marL="285750" indent="-285750" algn="just">
              <a:buFont typeface="Arial" panose="020B0604020202020204" pitchFamily="34" charset="0"/>
              <a:buChar char="•"/>
            </a:pPr>
            <a:r>
              <a:rPr lang="vi-VN" dirty="0">
                <a:latin typeface="Arial"/>
                <a:ea typeface="+mn-lt"/>
                <a:cs typeface="Arial"/>
              </a:rPr>
              <a:t>Python cung cấp khung xử lí dữ liệu khoa học và tính toán phù hợp để lập trình các ứng dụng khoa học</a:t>
            </a:r>
            <a:r>
              <a:rPr lang="en-US" dirty="0">
                <a:latin typeface="Arial"/>
                <a:ea typeface="+mn-lt"/>
                <a:cs typeface="Arial"/>
              </a:rPr>
              <a:t>.</a:t>
            </a:r>
            <a:endParaRPr lang="vi-VN" dirty="0">
              <a:latin typeface="Arial"/>
              <a:ea typeface="+mn-lt"/>
              <a:cs typeface="Arial"/>
            </a:endParaRPr>
          </a:p>
        </p:txBody>
      </p:sp>
      <p:sp>
        <p:nvSpPr>
          <p:cNvPr id="6" name="Hộp Văn bản 5">
            <a:extLst>
              <a:ext uri="{FF2B5EF4-FFF2-40B4-BE49-F238E27FC236}">
                <a16:creationId xmlns:a16="http://schemas.microsoft.com/office/drawing/2014/main" id="{6D137B64-DB42-4E23-993E-C313D70748AA}"/>
              </a:ext>
            </a:extLst>
          </p:cNvPr>
          <p:cNvSpPr txBox="1"/>
          <p:nvPr/>
        </p:nvSpPr>
        <p:spPr>
          <a:xfrm>
            <a:off x="731520" y="5029200"/>
            <a:ext cx="10607040"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r>
              <a:rPr lang="en-US" dirty="0">
                <a:latin typeface="Arial"/>
                <a:cs typeface="Arial"/>
              </a:rPr>
              <a:t>	</a:t>
            </a:r>
            <a:r>
              <a:rPr lang="vi-VN" b="1" dirty="0">
                <a:latin typeface="Arial"/>
                <a:cs typeface="Arial"/>
              </a:rPr>
              <a:t>c)</a:t>
            </a:r>
            <a:r>
              <a:rPr lang="en-US" b="1" dirty="0">
                <a:latin typeface="Arial"/>
                <a:cs typeface="Arial"/>
              </a:rPr>
              <a:t> </a:t>
            </a:r>
            <a:r>
              <a:rPr lang="vi-VN" b="1" dirty="0">
                <a:latin typeface="Arial"/>
                <a:ea typeface="+mn-lt"/>
                <a:cs typeface="Arial"/>
              </a:rPr>
              <a:t>Lập trình game</a:t>
            </a:r>
            <a:endParaRPr lang="vi-VN" dirty="0">
              <a:latin typeface="Arial"/>
              <a:ea typeface="+mn-lt"/>
              <a:cs typeface="Arial"/>
            </a:endParaRPr>
          </a:p>
          <a:p>
            <a:pPr marL="285750" indent="-285750" algn="just">
              <a:spcBef>
                <a:spcPts val="600"/>
              </a:spcBef>
              <a:buFont typeface="Arial" panose="020B0604020202020204" pitchFamily="34" charset="0"/>
              <a:buChar char="•"/>
            </a:pPr>
            <a:r>
              <a:rPr lang="vi-VN" dirty="0">
                <a:latin typeface="Arial"/>
                <a:ea typeface="+mn-lt"/>
                <a:cs typeface="Arial"/>
              </a:rPr>
              <a:t>Python sở hữu kho tài nguyênphong phú cũng nhiều tiện ích mở rộng hữu dụng cho việc phát triển game</a:t>
            </a:r>
            <a:r>
              <a:rPr lang="en-US" dirty="0">
                <a:latin typeface="Arial"/>
                <a:ea typeface="+mn-lt"/>
                <a:cs typeface="Arial"/>
              </a:rPr>
              <a:t>.</a:t>
            </a:r>
            <a:r>
              <a:rPr lang="vi-VN" dirty="0">
                <a:latin typeface="Arial"/>
                <a:ea typeface="+mn-lt"/>
                <a:cs typeface="Arial"/>
              </a:rPr>
              <a:t> </a:t>
            </a:r>
            <a:endParaRPr lang="vi-VN" dirty="0"/>
          </a:p>
          <a:p>
            <a:endParaRPr lang="vi-VN" dirty="0">
              <a:latin typeface="Arial"/>
              <a:cs typeface="Arial"/>
            </a:endParaRPr>
          </a:p>
        </p:txBody>
      </p:sp>
      <p:sp>
        <p:nvSpPr>
          <p:cNvPr id="9" name="Chỗ dành sẵn cho Số hiệu Bản chiếu 5">
            <a:extLst>
              <a:ext uri="{FF2B5EF4-FFF2-40B4-BE49-F238E27FC236}">
                <a16:creationId xmlns:a16="http://schemas.microsoft.com/office/drawing/2014/main" id="{654C1521-6195-427F-B683-67C6A48BA586}"/>
              </a:ext>
            </a:extLst>
          </p:cNvPr>
          <p:cNvSpPr txBox="1">
            <a:spLocks/>
          </p:cNvSpPr>
          <p:nvPr/>
        </p:nvSpPr>
        <p:spPr>
          <a:xfrm>
            <a:off x="838200" y="63261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chemeClr val="tx1"/>
                </a:solidFill>
              </a:rPr>
              <a:t>Nhóm</a:t>
            </a:r>
            <a:r>
              <a:rPr lang="en-US" dirty="0">
                <a:solidFill>
                  <a:schemeClr val="tx1"/>
                </a:solidFill>
              </a:rPr>
              <a:t> 7</a:t>
            </a:r>
          </a:p>
        </p:txBody>
      </p:sp>
    </p:spTree>
    <p:extLst>
      <p:ext uri="{BB962C8B-B14F-4D97-AF65-F5344CB8AC3E}">
        <p14:creationId xmlns:p14="http://schemas.microsoft.com/office/powerpoint/2010/main" val="1282135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5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25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25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25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fade">
                                      <p:cBhvr>
                                        <p:cTn id="32" dur="25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fade">
                                      <p:cBhvr>
                                        <p:cTn id="37" dur="25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2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Hình ảnh 6" descr="Ảnh có chứa văn bản, trong nhà&#10;&#10;Mô tả được tự động tạo">
            <a:extLst>
              <a:ext uri="{FF2B5EF4-FFF2-40B4-BE49-F238E27FC236}">
                <a16:creationId xmlns:a16="http://schemas.microsoft.com/office/drawing/2014/main" id="{56CF2827-850D-44B6-9914-CAA9B76BCF23}"/>
              </a:ext>
            </a:extLst>
          </p:cNvPr>
          <p:cNvPicPr>
            <a:picLocks noChangeAspect="1"/>
          </p:cNvPicPr>
          <p:nvPr/>
        </p:nvPicPr>
        <p:blipFill rotWithShape="1">
          <a:blip r:embed="rId2"/>
          <a:srcRect t="7335" r="-2" b="22514"/>
          <a:stretch/>
        </p:blipFill>
        <p:spPr>
          <a:xfrm>
            <a:off x="1530522" y="1632879"/>
            <a:ext cx="2849586" cy="284958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 name="Hình ảnh 2" descr="Ảnh có chứa văn bản, cũ&#10;&#10;Mô tả được tự động tạo">
            <a:extLst>
              <a:ext uri="{FF2B5EF4-FFF2-40B4-BE49-F238E27FC236}">
                <a16:creationId xmlns:a16="http://schemas.microsoft.com/office/drawing/2014/main" id="{40ECED1D-841D-4B0F-AAC3-1C0FCB29E6C3}"/>
              </a:ext>
            </a:extLst>
          </p:cNvPr>
          <p:cNvPicPr>
            <a:picLocks noChangeAspect="1"/>
          </p:cNvPicPr>
          <p:nvPr/>
        </p:nvPicPr>
        <p:blipFill rotWithShape="1">
          <a:blip r:embed="rId3"/>
          <a:srcRect l="23924" r="20077" b="1"/>
          <a:stretch/>
        </p:blipFill>
        <p:spPr>
          <a:xfrm>
            <a:off x="4674471" y="1632879"/>
            <a:ext cx="2849586" cy="284958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4" name="Hình ảnh 4" descr="Ảnh có chứa văn bản&#10;&#10;Mô tả được tự động tạo">
            <a:extLst>
              <a:ext uri="{FF2B5EF4-FFF2-40B4-BE49-F238E27FC236}">
                <a16:creationId xmlns:a16="http://schemas.microsoft.com/office/drawing/2014/main" id="{63D40CBF-8D8F-4206-9D93-5F4D235373F0}"/>
              </a:ext>
            </a:extLst>
          </p:cNvPr>
          <p:cNvPicPr>
            <a:picLocks noChangeAspect="1"/>
          </p:cNvPicPr>
          <p:nvPr/>
        </p:nvPicPr>
        <p:blipFill rotWithShape="1">
          <a:blip r:embed="rId4"/>
          <a:srcRect l="28859" r="22383" b="-1"/>
          <a:stretch/>
        </p:blipFill>
        <p:spPr>
          <a:xfrm>
            <a:off x="7818420" y="1632879"/>
            <a:ext cx="2849586" cy="284958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5" name="Hộp Văn bản 4">
            <a:extLst>
              <a:ext uri="{FF2B5EF4-FFF2-40B4-BE49-F238E27FC236}">
                <a16:creationId xmlns:a16="http://schemas.microsoft.com/office/drawing/2014/main" id="{D372F987-37E1-4050-A024-A6034DB0F4E6}"/>
              </a:ext>
            </a:extLst>
          </p:cNvPr>
          <p:cNvSpPr txBox="1"/>
          <p:nvPr/>
        </p:nvSpPr>
        <p:spPr>
          <a:xfrm>
            <a:off x="3372929" y="2093344"/>
            <a:ext cx="5949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vi-VN">
              <a:latin typeface="Arial"/>
              <a:cs typeface="Arial"/>
            </a:endParaRPr>
          </a:p>
        </p:txBody>
      </p:sp>
      <p:sp>
        <p:nvSpPr>
          <p:cNvPr id="7" name="Hộp Văn bản 6">
            <a:extLst>
              <a:ext uri="{FF2B5EF4-FFF2-40B4-BE49-F238E27FC236}">
                <a16:creationId xmlns:a16="http://schemas.microsoft.com/office/drawing/2014/main" id="{168971A5-B38F-49D1-9C68-246AC9673A1F}"/>
              </a:ext>
            </a:extLst>
          </p:cNvPr>
          <p:cNvSpPr txBox="1"/>
          <p:nvPr/>
        </p:nvSpPr>
        <p:spPr>
          <a:xfrm>
            <a:off x="1934295" y="5039803"/>
            <a:ext cx="858040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dirty="0">
                <a:solidFill>
                  <a:schemeClr val="accent1"/>
                </a:solidFill>
                <a:latin typeface="Arial"/>
                <a:cs typeface="Arial"/>
              </a:rPr>
              <a:t>Game xây dựng trên nền tảng python: Civilization 4; Battlefield 2; Doki doki literature club</a:t>
            </a:r>
            <a:r>
              <a:rPr lang="en-US" sz="2400" dirty="0">
                <a:solidFill>
                  <a:schemeClr val="accent1"/>
                </a:solidFill>
                <a:latin typeface="Arial"/>
                <a:cs typeface="Arial"/>
              </a:rPr>
              <a:t>;</a:t>
            </a:r>
            <a:r>
              <a:rPr lang="vi-VN" sz="2400" dirty="0">
                <a:solidFill>
                  <a:schemeClr val="accent1"/>
                </a:solidFill>
                <a:latin typeface="Arial"/>
                <a:cs typeface="Arial"/>
              </a:rPr>
              <a:t>….</a:t>
            </a:r>
          </a:p>
        </p:txBody>
      </p:sp>
      <p:sp>
        <p:nvSpPr>
          <p:cNvPr id="14" name="Chỗ dành sẵn cho Số hiệu Bản chiếu 5">
            <a:extLst>
              <a:ext uri="{FF2B5EF4-FFF2-40B4-BE49-F238E27FC236}">
                <a16:creationId xmlns:a16="http://schemas.microsoft.com/office/drawing/2014/main" id="{53B93F5D-00B5-4CFA-AFB8-7531F3A26C17}"/>
              </a:ext>
            </a:extLst>
          </p:cNvPr>
          <p:cNvSpPr txBox="1">
            <a:spLocks/>
          </p:cNvSpPr>
          <p:nvPr/>
        </p:nvSpPr>
        <p:spPr>
          <a:xfrm>
            <a:off x="640079" y="65787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rgbClr val="C00000"/>
                </a:solidFill>
              </a:rPr>
              <a:t>Nhóm</a:t>
            </a:r>
            <a:r>
              <a:rPr lang="en-US" dirty="0">
                <a:solidFill>
                  <a:srgbClr val="C00000"/>
                </a:solidFill>
              </a:rPr>
              <a:t> 7</a:t>
            </a:r>
          </a:p>
        </p:txBody>
      </p:sp>
      <p:sp>
        <p:nvSpPr>
          <p:cNvPr id="15" name="TextBox 14">
            <a:extLst>
              <a:ext uri="{FF2B5EF4-FFF2-40B4-BE49-F238E27FC236}">
                <a16:creationId xmlns:a16="http://schemas.microsoft.com/office/drawing/2014/main" id="{E92E147E-B1C9-449C-939C-EA93D7223761}"/>
              </a:ext>
            </a:extLst>
          </p:cNvPr>
          <p:cNvSpPr txBox="1"/>
          <p:nvPr/>
        </p:nvSpPr>
        <p:spPr>
          <a:xfrm>
            <a:off x="3048811" y="6645863"/>
            <a:ext cx="6094378" cy="230832"/>
          </a:xfrm>
          <a:prstGeom prst="rect">
            <a:avLst/>
          </a:prstGeom>
          <a:noFill/>
        </p:spPr>
        <p:txBody>
          <a:bodyPr wrap="square">
            <a:spAutoFit/>
          </a:bodyPr>
          <a:lstStyle/>
          <a:p>
            <a:pPr algn="ctr"/>
            <a:r>
              <a:rPr lang="en-US" sz="900" err="1">
                <a:solidFill>
                  <a:srgbClr val="C00000"/>
                </a:solidFill>
              </a:rPr>
              <a:t>Nhập</a:t>
            </a:r>
            <a:r>
              <a:rPr lang="en-US" sz="900">
                <a:solidFill>
                  <a:srgbClr val="C00000"/>
                </a:solidFill>
              </a:rPr>
              <a:t> </a:t>
            </a:r>
            <a:r>
              <a:rPr lang="en-US" sz="900" err="1">
                <a:solidFill>
                  <a:srgbClr val="C00000"/>
                </a:solidFill>
              </a:rPr>
              <a:t>môn</a:t>
            </a:r>
            <a:r>
              <a:rPr lang="en-US" sz="900">
                <a:solidFill>
                  <a:srgbClr val="C00000"/>
                </a:solidFill>
              </a:rPr>
              <a:t> CNTT&amp;TT</a:t>
            </a:r>
          </a:p>
        </p:txBody>
      </p:sp>
      <p:sp>
        <p:nvSpPr>
          <p:cNvPr id="16" name="Chỗ dành sẵn cho Số hiệu Bản chiếu 5">
            <a:extLst>
              <a:ext uri="{FF2B5EF4-FFF2-40B4-BE49-F238E27FC236}">
                <a16:creationId xmlns:a16="http://schemas.microsoft.com/office/drawing/2014/main" id="{3E42DD33-7727-4A1E-AA26-37A769F3011C}"/>
              </a:ext>
            </a:extLst>
          </p:cNvPr>
          <p:cNvSpPr txBox="1">
            <a:spLocks/>
          </p:cNvSpPr>
          <p:nvPr/>
        </p:nvSpPr>
        <p:spPr>
          <a:xfrm>
            <a:off x="8808722" y="665007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C13379D-D487-4446-85FC-E9ED5B8B80F6}" type="slidenum">
              <a:rPr lang="en-US" sz="900" smtClean="0">
                <a:solidFill>
                  <a:srgbClr val="C00000"/>
                </a:solidFill>
              </a:rPr>
              <a:pPr algn="r"/>
              <a:t>17</a:t>
            </a:fld>
            <a:endParaRPr lang="en-US" sz="900">
              <a:solidFill>
                <a:srgbClr val="C00000"/>
              </a:solidFill>
            </a:endParaRPr>
          </a:p>
        </p:txBody>
      </p:sp>
    </p:spTree>
    <p:extLst>
      <p:ext uri="{BB962C8B-B14F-4D97-AF65-F5344CB8AC3E}">
        <p14:creationId xmlns:p14="http://schemas.microsoft.com/office/powerpoint/2010/main" val="35203966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B1B945DF-8B3B-4CE3-ADA9-73A9CEB65584}"/>
              </a:ext>
            </a:extLst>
          </p:cNvPr>
          <p:cNvSpPr/>
          <p:nvPr/>
        </p:nvSpPr>
        <p:spPr>
          <a:xfrm>
            <a:off x="1196502" y="1293779"/>
            <a:ext cx="5807413" cy="3317132"/>
          </a:xfrm>
          <a:prstGeom prst="flowChartProcess">
            <a:avLst/>
          </a:prstGeom>
          <a:solidFill>
            <a:schemeClr val="accent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6BE76EE1-3C15-4921-8F68-A0D63447A876}"/>
              </a:ext>
            </a:extLst>
          </p:cNvPr>
          <p:cNvSpPr>
            <a:spLocks noGrp="1"/>
          </p:cNvSpPr>
          <p:nvPr>
            <p:ph type="title"/>
          </p:nvPr>
        </p:nvSpPr>
        <p:spPr>
          <a:xfrm>
            <a:off x="1280160" y="1371600"/>
            <a:ext cx="5550683" cy="2743200"/>
          </a:xfrm>
        </p:spPr>
        <p:txBody>
          <a:bodyPr vert="horz" lIns="91440" tIns="45720" rIns="91440" bIns="45720" rtlCol="0" anchor="b">
            <a:noAutofit/>
          </a:bodyPr>
          <a:lstStyle/>
          <a:p>
            <a:pPr lvl="1" algn="l" rtl="0">
              <a:lnSpc>
                <a:spcPct val="90000"/>
              </a:lnSpc>
              <a:spcBef>
                <a:spcPct val="0"/>
              </a:spcBef>
            </a:pPr>
            <a:r>
              <a:rPr lang="en-US" sz="2400" b="1" kern="1200" dirty="0">
                <a:solidFill>
                  <a:srgbClr val="FEFFFF"/>
                </a:solidFill>
                <a:effectLst>
                  <a:outerShdw blurRad="38100" dist="38100" dir="2700000" algn="tl">
                    <a:srgbClr val="000000">
                      <a:alpha val="43137"/>
                    </a:srgbClr>
                  </a:outerShdw>
                </a:effectLst>
                <a:latin typeface="+mj-lt"/>
                <a:ea typeface="+mj-ea"/>
                <a:cs typeface="+mj-cs"/>
              </a:rPr>
              <a:t>Machine Learning (</a:t>
            </a:r>
            <a:r>
              <a:rPr lang="en-US" sz="2400" b="1" kern="1200" dirty="0" err="1">
                <a:solidFill>
                  <a:srgbClr val="FEFFFF"/>
                </a:solidFill>
                <a:effectLst>
                  <a:outerShdw blurRad="38100" dist="38100" dir="2700000" algn="tl">
                    <a:srgbClr val="000000">
                      <a:alpha val="43137"/>
                    </a:srgbClr>
                  </a:outerShdw>
                </a:effectLst>
                <a:latin typeface="+mj-lt"/>
                <a:ea typeface="+mj-ea"/>
                <a:cs typeface="+mj-cs"/>
              </a:rPr>
              <a:t>học</a:t>
            </a:r>
            <a:r>
              <a:rPr lang="en-US" sz="2400" b="1" kern="1200" dirty="0">
                <a:solidFill>
                  <a:srgbClr val="FEFFFF"/>
                </a:solidFill>
                <a:effectLst>
                  <a:outerShdw blurRad="38100" dist="38100" dir="2700000" algn="tl">
                    <a:srgbClr val="000000">
                      <a:alpha val="43137"/>
                    </a:srgbClr>
                  </a:outerShdw>
                </a:effectLst>
                <a:latin typeface="+mj-lt"/>
                <a:ea typeface="+mj-ea"/>
                <a:cs typeface="+mj-cs"/>
              </a:rPr>
              <a:t> </a:t>
            </a:r>
            <a:r>
              <a:rPr lang="en-US" sz="2400" b="1" kern="1200" dirty="0" err="1">
                <a:solidFill>
                  <a:srgbClr val="FEFFFF"/>
                </a:solidFill>
                <a:effectLst>
                  <a:outerShdw blurRad="38100" dist="38100" dir="2700000" algn="tl">
                    <a:srgbClr val="000000">
                      <a:alpha val="43137"/>
                    </a:srgbClr>
                  </a:outerShdw>
                </a:effectLst>
                <a:latin typeface="+mj-lt"/>
                <a:ea typeface="+mj-ea"/>
                <a:cs typeface="+mj-cs"/>
              </a:rPr>
              <a:t>máy</a:t>
            </a:r>
            <a:r>
              <a:rPr lang="en-US" sz="2400" b="1" kern="1200" dirty="0">
                <a:solidFill>
                  <a:srgbClr val="FEFFFF"/>
                </a:solidFill>
                <a:effectLst>
                  <a:outerShdw blurRad="38100" dist="38100" dir="2700000" algn="tl">
                    <a:srgbClr val="000000">
                      <a:alpha val="43137"/>
                    </a:srgbClr>
                  </a:outerShdw>
                </a:effectLst>
                <a:latin typeface="+mj-lt"/>
                <a:ea typeface="+mj-ea"/>
                <a:cs typeface="+mj-cs"/>
              </a:rPr>
              <a:t>) </a:t>
            </a:r>
            <a:r>
              <a:rPr lang="en-US" sz="2400" b="1" kern="1200" dirty="0" err="1">
                <a:solidFill>
                  <a:srgbClr val="FEFFFF"/>
                </a:solidFill>
                <a:effectLst>
                  <a:outerShdw blurRad="38100" dist="38100" dir="2700000" algn="tl">
                    <a:srgbClr val="000000">
                      <a:alpha val="43137"/>
                    </a:srgbClr>
                  </a:outerShdw>
                </a:effectLst>
                <a:latin typeface="+mj-lt"/>
                <a:ea typeface="+mj-ea"/>
                <a:cs typeface="+mj-cs"/>
              </a:rPr>
              <a:t>và</a:t>
            </a:r>
            <a:r>
              <a:rPr lang="en-US" sz="2400" b="1" kern="1200" dirty="0">
                <a:solidFill>
                  <a:srgbClr val="FEFFFF"/>
                </a:solidFill>
                <a:effectLst>
                  <a:outerShdw blurRad="38100" dist="38100" dir="2700000" algn="tl">
                    <a:srgbClr val="000000">
                      <a:alpha val="43137"/>
                    </a:srgbClr>
                  </a:outerShdw>
                </a:effectLst>
                <a:latin typeface="+mj-lt"/>
                <a:ea typeface="+mj-ea"/>
                <a:cs typeface="+mj-cs"/>
              </a:rPr>
              <a:t> </a:t>
            </a:r>
            <a:r>
              <a:rPr lang="en-US" sz="2400" b="1" kern="1200" dirty="0" err="1">
                <a:solidFill>
                  <a:srgbClr val="FEFFFF"/>
                </a:solidFill>
                <a:effectLst>
                  <a:outerShdw blurRad="38100" dist="38100" dir="2700000" algn="tl">
                    <a:srgbClr val="000000">
                      <a:alpha val="43137"/>
                    </a:srgbClr>
                  </a:outerShdw>
                </a:effectLst>
                <a:latin typeface="+mj-lt"/>
                <a:ea typeface="+mj-ea"/>
                <a:cs typeface="+mj-cs"/>
              </a:rPr>
              <a:t>trí</a:t>
            </a:r>
            <a:r>
              <a:rPr lang="en-US" sz="2400" b="1" kern="1200" dirty="0">
                <a:solidFill>
                  <a:srgbClr val="FEFFFF"/>
                </a:solidFill>
                <a:effectLst>
                  <a:outerShdw blurRad="38100" dist="38100" dir="2700000" algn="tl">
                    <a:srgbClr val="000000">
                      <a:alpha val="43137"/>
                    </a:srgbClr>
                  </a:outerShdw>
                </a:effectLst>
                <a:latin typeface="+mj-lt"/>
                <a:ea typeface="+mj-ea"/>
                <a:cs typeface="+mj-cs"/>
              </a:rPr>
              <a:t> </a:t>
            </a:r>
            <a:r>
              <a:rPr lang="en-US" sz="2400" b="1" kern="1200" dirty="0" err="1">
                <a:solidFill>
                  <a:srgbClr val="FEFFFF"/>
                </a:solidFill>
                <a:effectLst>
                  <a:outerShdw blurRad="38100" dist="38100" dir="2700000" algn="tl">
                    <a:srgbClr val="000000">
                      <a:alpha val="43137"/>
                    </a:srgbClr>
                  </a:outerShdw>
                </a:effectLst>
                <a:latin typeface="+mj-lt"/>
                <a:ea typeface="+mj-ea"/>
                <a:cs typeface="+mj-cs"/>
              </a:rPr>
              <a:t>thông</a:t>
            </a:r>
            <a:r>
              <a:rPr lang="en-US" sz="2400" b="1" kern="1200" dirty="0">
                <a:solidFill>
                  <a:srgbClr val="FEFFFF"/>
                </a:solidFill>
                <a:effectLst>
                  <a:outerShdw blurRad="38100" dist="38100" dir="2700000" algn="tl">
                    <a:srgbClr val="000000">
                      <a:alpha val="43137"/>
                    </a:srgbClr>
                  </a:outerShdw>
                </a:effectLst>
                <a:latin typeface="+mj-lt"/>
                <a:ea typeface="+mj-ea"/>
                <a:cs typeface="+mj-cs"/>
              </a:rPr>
              <a:t> </a:t>
            </a:r>
            <a:r>
              <a:rPr lang="en-US" sz="2400" b="1" kern="1200" dirty="0" err="1">
                <a:solidFill>
                  <a:srgbClr val="FEFFFF"/>
                </a:solidFill>
                <a:effectLst>
                  <a:outerShdw blurRad="38100" dist="38100" dir="2700000" algn="tl">
                    <a:srgbClr val="000000">
                      <a:alpha val="43137"/>
                    </a:srgbClr>
                  </a:outerShdw>
                </a:effectLst>
                <a:latin typeface="+mj-lt"/>
                <a:ea typeface="+mj-ea"/>
                <a:cs typeface="+mj-cs"/>
              </a:rPr>
              <a:t>minh</a:t>
            </a:r>
            <a:r>
              <a:rPr lang="en-US" sz="2400" b="1" kern="1200" dirty="0">
                <a:solidFill>
                  <a:srgbClr val="FEFFFF"/>
                </a:solidFill>
                <a:effectLst>
                  <a:outerShdw blurRad="38100" dist="38100" dir="2700000" algn="tl">
                    <a:srgbClr val="000000">
                      <a:alpha val="43137"/>
                    </a:srgbClr>
                  </a:outerShdw>
                </a:effectLst>
                <a:latin typeface="+mj-lt"/>
                <a:ea typeface="+mj-ea"/>
                <a:cs typeface="+mj-cs"/>
              </a:rPr>
              <a:t> </a:t>
            </a:r>
            <a:r>
              <a:rPr lang="en-US" sz="2400" b="1" kern="1200" dirty="0" err="1">
                <a:solidFill>
                  <a:srgbClr val="FEFFFF"/>
                </a:solidFill>
                <a:effectLst>
                  <a:outerShdw blurRad="38100" dist="38100" dir="2700000" algn="tl">
                    <a:srgbClr val="000000">
                      <a:alpha val="43137"/>
                    </a:srgbClr>
                  </a:outerShdw>
                </a:effectLst>
                <a:latin typeface="+mj-lt"/>
                <a:ea typeface="+mj-ea"/>
                <a:cs typeface="+mj-cs"/>
              </a:rPr>
              <a:t>nhân</a:t>
            </a:r>
            <a:r>
              <a:rPr lang="en-US" sz="2400" b="1" kern="1200" dirty="0">
                <a:solidFill>
                  <a:srgbClr val="FEFFFF"/>
                </a:solidFill>
                <a:effectLst>
                  <a:outerShdw blurRad="38100" dist="38100" dir="2700000" algn="tl">
                    <a:srgbClr val="000000">
                      <a:alpha val="43137"/>
                    </a:srgbClr>
                  </a:outerShdw>
                </a:effectLst>
                <a:latin typeface="+mj-lt"/>
                <a:ea typeface="+mj-ea"/>
                <a:cs typeface="+mj-cs"/>
              </a:rPr>
              <a:t> </a:t>
            </a:r>
            <a:r>
              <a:rPr lang="en-US" sz="2400" b="1" kern="1200" dirty="0" err="1">
                <a:solidFill>
                  <a:srgbClr val="FEFFFF"/>
                </a:solidFill>
                <a:effectLst>
                  <a:outerShdw blurRad="38100" dist="38100" dir="2700000" algn="tl">
                    <a:srgbClr val="000000">
                      <a:alpha val="43137"/>
                    </a:srgbClr>
                  </a:outerShdw>
                </a:effectLst>
                <a:latin typeface="+mj-lt"/>
                <a:ea typeface="+mj-ea"/>
                <a:cs typeface="+mj-cs"/>
              </a:rPr>
              <a:t>tạo</a:t>
            </a:r>
            <a:r>
              <a:rPr lang="en-US" sz="2400" b="1" kern="1200" dirty="0">
                <a:solidFill>
                  <a:srgbClr val="FEFFFF"/>
                </a:solidFill>
                <a:effectLst>
                  <a:outerShdw blurRad="38100" dist="38100" dir="2700000" algn="tl">
                    <a:srgbClr val="000000">
                      <a:alpha val="43137"/>
                    </a:srgbClr>
                  </a:outerShdw>
                </a:effectLst>
                <a:latin typeface="+mj-lt"/>
                <a:ea typeface="+mj-ea"/>
                <a:cs typeface="+mj-cs"/>
              </a:rPr>
              <a:t> (AI)</a:t>
            </a:r>
            <a:br>
              <a:rPr lang="en-US" sz="2000" b="1" kern="1200" dirty="0">
                <a:solidFill>
                  <a:srgbClr val="FEFFFF"/>
                </a:solidFill>
                <a:latin typeface="+mj-lt"/>
                <a:ea typeface="+mj-ea"/>
                <a:cs typeface="+mj-cs"/>
              </a:rPr>
            </a:br>
            <a:br>
              <a:rPr lang="en-US" sz="2000" dirty="0">
                <a:latin typeface="Calibri Light (Headings)"/>
                <a:cs typeface="Calibri"/>
              </a:rPr>
            </a:br>
            <a:r>
              <a:rPr lang="en-US" sz="2000" dirty="0" err="1">
                <a:solidFill>
                  <a:srgbClr val="FEFFFF"/>
                </a:solidFill>
                <a:effectLst>
                  <a:outerShdw blurRad="38100" dist="38100" dir="2700000" algn="tl">
                    <a:srgbClr val="000000">
                      <a:alpha val="43137"/>
                    </a:srgbClr>
                  </a:outerShdw>
                </a:effectLst>
                <a:latin typeface="Calibri Light (Headings)"/>
                <a:cs typeface="Calibri"/>
              </a:rPr>
              <a:t>Có</a:t>
            </a:r>
            <a:r>
              <a:rPr lang="en-US" sz="2000" dirty="0">
                <a:solidFill>
                  <a:srgbClr val="FEFFFF"/>
                </a:solidFill>
                <a:effectLst>
                  <a:outerShdw blurRad="38100" dist="38100" dir="2700000" algn="tl">
                    <a:srgbClr val="000000">
                      <a:alpha val="43137"/>
                    </a:srgbClr>
                  </a:outerShdw>
                </a:effectLst>
                <a:latin typeface="Calibri Light (Headings)"/>
                <a:cs typeface="Calibri"/>
              </a:rPr>
              <a:t> </a:t>
            </a:r>
            <a:r>
              <a:rPr lang="en-US" sz="2000" dirty="0" err="1">
                <a:solidFill>
                  <a:srgbClr val="FEFFFF"/>
                </a:solidFill>
                <a:effectLst>
                  <a:outerShdw blurRad="38100" dist="38100" dir="2700000" algn="tl">
                    <a:srgbClr val="000000">
                      <a:alpha val="43137"/>
                    </a:srgbClr>
                  </a:outerShdw>
                </a:effectLst>
                <a:latin typeface="Calibri Light (Headings)"/>
                <a:cs typeface="Calibri"/>
              </a:rPr>
              <a:t>thể</a:t>
            </a:r>
            <a:r>
              <a:rPr lang="en-US" sz="2000" dirty="0">
                <a:solidFill>
                  <a:srgbClr val="FEFFFF"/>
                </a:solidFill>
                <a:effectLst>
                  <a:outerShdw blurRad="38100" dist="38100" dir="2700000" algn="tl">
                    <a:srgbClr val="000000">
                      <a:alpha val="43137"/>
                    </a:srgbClr>
                  </a:outerShdw>
                </a:effectLst>
                <a:latin typeface="Calibri Light (Headings)"/>
                <a:cs typeface="Calibri"/>
              </a:rPr>
              <a:t> </a:t>
            </a:r>
            <a:r>
              <a:rPr lang="en-US" sz="2000" dirty="0" err="1">
                <a:solidFill>
                  <a:srgbClr val="FEFFFF"/>
                </a:solidFill>
                <a:effectLst>
                  <a:outerShdw blurRad="38100" dist="38100" dir="2700000" algn="tl">
                    <a:srgbClr val="000000">
                      <a:alpha val="43137"/>
                    </a:srgbClr>
                  </a:outerShdw>
                </a:effectLst>
                <a:latin typeface="Calibri Light (Headings)"/>
                <a:cs typeface="Calibri"/>
              </a:rPr>
              <a:t>coi</a:t>
            </a:r>
            <a:r>
              <a:rPr lang="en-US" sz="2000" dirty="0">
                <a:solidFill>
                  <a:srgbClr val="FEFFFF"/>
                </a:solidFill>
                <a:effectLst>
                  <a:outerShdw blurRad="38100" dist="38100" dir="2700000" algn="tl">
                    <a:srgbClr val="000000">
                      <a:alpha val="43137"/>
                    </a:srgbClr>
                  </a:outerShdw>
                </a:effectLst>
                <a:latin typeface="Calibri Light (Headings)"/>
                <a:cs typeface="Calibri"/>
              </a:rPr>
              <a:t> </a:t>
            </a:r>
            <a:r>
              <a:rPr lang="en-US" sz="2000" dirty="0" err="1">
                <a:solidFill>
                  <a:srgbClr val="FEFFFF"/>
                </a:solidFill>
                <a:effectLst>
                  <a:outerShdw blurRad="38100" dist="38100" dir="2700000" algn="tl">
                    <a:srgbClr val="000000">
                      <a:alpha val="43137"/>
                    </a:srgbClr>
                  </a:outerShdw>
                </a:effectLst>
                <a:latin typeface="Calibri Light (Headings)"/>
                <a:cs typeface="Calibri"/>
              </a:rPr>
              <a:t>như</a:t>
            </a:r>
            <a:r>
              <a:rPr lang="en-US" sz="2000" dirty="0">
                <a:solidFill>
                  <a:srgbClr val="FEFFFF"/>
                </a:solidFill>
                <a:effectLst>
                  <a:outerShdw blurRad="38100" dist="38100" dir="2700000" algn="tl">
                    <a:srgbClr val="000000">
                      <a:alpha val="43137"/>
                    </a:srgbClr>
                  </a:outerShdw>
                </a:effectLst>
                <a:latin typeface="Calibri Light (Headings)"/>
                <a:cs typeface="Calibri"/>
              </a:rPr>
              <a:t> </a:t>
            </a:r>
            <a:r>
              <a:rPr lang="en-US" sz="2000" dirty="0" err="1">
                <a:solidFill>
                  <a:srgbClr val="FEFFFF"/>
                </a:solidFill>
                <a:effectLst>
                  <a:outerShdw blurRad="38100" dist="38100" dir="2700000" algn="tl">
                    <a:srgbClr val="000000">
                      <a:alpha val="43137"/>
                    </a:srgbClr>
                  </a:outerShdw>
                </a:effectLst>
                <a:latin typeface="Calibri Light (Headings)"/>
                <a:cs typeface="Calibri"/>
              </a:rPr>
              <a:t>là</a:t>
            </a:r>
            <a:r>
              <a:rPr lang="en-US" sz="2000" dirty="0">
                <a:solidFill>
                  <a:srgbClr val="FEFFFF"/>
                </a:solidFill>
                <a:effectLst>
                  <a:outerShdw blurRad="38100" dist="38100" dir="2700000" algn="tl">
                    <a:srgbClr val="000000">
                      <a:alpha val="43137"/>
                    </a:srgbClr>
                  </a:outerShdw>
                </a:effectLst>
                <a:latin typeface="Calibri Light (Headings)"/>
                <a:cs typeface="Calibri"/>
              </a:rPr>
              <a:t> </a:t>
            </a:r>
            <a:r>
              <a:rPr lang="en-US" sz="2000" dirty="0" err="1">
                <a:solidFill>
                  <a:srgbClr val="FEFFFF"/>
                </a:solidFill>
                <a:effectLst>
                  <a:outerShdw blurRad="38100" dist="38100" dir="2700000" algn="tl">
                    <a:srgbClr val="000000">
                      <a:alpha val="43137"/>
                    </a:srgbClr>
                  </a:outerShdw>
                </a:effectLst>
                <a:latin typeface="Calibri Light (Headings)"/>
                <a:cs typeface="Calibri"/>
              </a:rPr>
              <a:t>công</a:t>
            </a:r>
            <a:r>
              <a:rPr lang="en-US" sz="2000" dirty="0">
                <a:solidFill>
                  <a:srgbClr val="FEFFFF"/>
                </a:solidFill>
                <a:effectLst>
                  <a:outerShdw blurRad="38100" dist="38100" dir="2700000" algn="tl">
                    <a:srgbClr val="000000">
                      <a:alpha val="43137"/>
                    </a:srgbClr>
                  </a:outerShdw>
                </a:effectLst>
                <a:latin typeface="Calibri Light (Headings)"/>
                <a:cs typeface="Calibri"/>
              </a:rPr>
              <a:t> </a:t>
            </a:r>
            <a:r>
              <a:rPr lang="en-US" sz="2000" dirty="0" err="1">
                <a:solidFill>
                  <a:srgbClr val="FEFFFF"/>
                </a:solidFill>
                <a:effectLst>
                  <a:outerShdw blurRad="38100" dist="38100" dir="2700000" algn="tl">
                    <a:srgbClr val="000000">
                      <a:alpha val="43137"/>
                    </a:srgbClr>
                  </a:outerShdw>
                </a:effectLst>
                <a:latin typeface="Calibri Light (Headings)"/>
                <a:cs typeface="Calibri"/>
              </a:rPr>
              <a:t>nghệ</a:t>
            </a:r>
            <a:r>
              <a:rPr lang="en-US" sz="2000" dirty="0">
                <a:solidFill>
                  <a:srgbClr val="FEFFFF"/>
                </a:solidFill>
                <a:effectLst>
                  <a:outerShdw blurRad="38100" dist="38100" dir="2700000" algn="tl">
                    <a:srgbClr val="000000">
                      <a:alpha val="43137"/>
                    </a:srgbClr>
                  </a:outerShdw>
                </a:effectLst>
                <a:latin typeface="Calibri Light (Headings)"/>
                <a:cs typeface="Calibri"/>
              </a:rPr>
              <a:t> </a:t>
            </a:r>
            <a:r>
              <a:rPr lang="en-US" sz="2000" dirty="0" err="1">
                <a:solidFill>
                  <a:srgbClr val="FEFFFF"/>
                </a:solidFill>
                <a:effectLst>
                  <a:outerShdw blurRad="38100" dist="38100" dir="2700000" algn="tl">
                    <a:srgbClr val="000000">
                      <a:alpha val="43137"/>
                    </a:srgbClr>
                  </a:outerShdw>
                </a:effectLst>
                <a:latin typeface="Calibri Light (Headings)"/>
                <a:cs typeface="Calibri"/>
              </a:rPr>
              <a:t>của</a:t>
            </a:r>
            <a:r>
              <a:rPr lang="en-US" sz="2000" dirty="0">
                <a:solidFill>
                  <a:srgbClr val="FEFFFF"/>
                </a:solidFill>
                <a:effectLst>
                  <a:outerShdw blurRad="38100" dist="38100" dir="2700000" algn="tl">
                    <a:srgbClr val="000000">
                      <a:alpha val="43137"/>
                    </a:srgbClr>
                  </a:outerShdw>
                </a:effectLst>
                <a:latin typeface="Calibri Light (Headings)"/>
                <a:cs typeface="Calibri"/>
              </a:rPr>
              <a:t> khoa </a:t>
            </a:r>
            <a:r>
              <a:rPr lang="en-US" sz="2000" dirty="0" err="1">
                <a:solidFill>
                  <a:srgbClr val="FEFFFF"/>
                </a:solidFill>
                <a:effectLst>
                  <a:outerShdw blurRad="38100" dist="38100" dir="2700000" algn="tl">
                    <a:srgbClr val="000000">
                      <a:alpha val="43137"/>
                    </a:srgbClr>
                  </a:outerShdw>
                </a:effectLst>
                <a:latin typeface="Calibri Light (Headings)"/>
                <a:cs typeface="Calibri"/>
              </a:rPr>
              <a:t>học</a:t>
            </a:r>
            <a:r>
              <a:rPr lang="en-US" sz="2000" dirty="0">
                <a:solidFill>
                  <a:srgbClr val="FEFFFF"/>
                </a:solidFill>
                <a:effectLst>
                  <a:outerShdw blurRad="38100" dist="38100" dir="2700000" algn="tl">
                    <a:srgbClr val="000000">
                      <a:alpha val="43137"/>
                    </a:srgbClr>
                  </a:outerShdw>
                </a:effectLst>
                <a:latin typeface="Calibri Light (Headings)"/>
                <a:cs typeface="Calibri"/>
              </a:rPr>
              <a:t> </a:t>
            </a:r>
            <a:r>
              <a:rPr lang="en-US" sz="2000" dirty="0" err="1">
                <a:solidFill>
                  <a:srgbClr val="FEFFFF"/>
                </a:solidFill>
                <a:effectLst>
                  <a:outerShdw blurRad="38100" dist="38100" dir="2700000" algn="tl">
                    <a:srgbClr val="000000">
                      <a:alpha val="43137"/>
                    </a:srgbClr>
                  </a:outerShdw>
                </a:effectLst>
                <a:latin typeface="Calibri Light (Headings)"/>
                <a:cs typeface="Calibri"/>
              </a:rPr>
              <a:t>máy</a:t>
            </a:r>
            <a:r>
              <a:rPr lang="en-US" sz="2000" dirty="0">
                <a:solidFill>
                  <a:srgbClr val="FEFFFF"/>
                </a:solidFill>
                <a:effectLst>
                  <a:outerShdw blurRad="38100" dist="38100" dir="2700000" algn="tl">
                    <a:srgbClr val="000000">
                      <a:alpha val="43137"/>
                    </a:srgbClr>
                  </a:outerShdw>
                </a:effectLst>
                <a:latin typeface="Calibri Light (Headings)"/>
                <a:cs typeface="Calibri"/>
              </a:rPr>
              <a:t> </a:t>
            </a:r>
            <a:r>
              <a:rPr lang="en-US" sz="2000" dirty="0" err="1">
                <a:solidFill>
                  <a:srgbClr val="FEFFFF"/>
                </a:solidFill>
                <a:effectLst>
                  <a:outerShdw blurRad="38100" dist="38100" dir="2700000" algn="tl">
                    <a:srgbClr val="000000">
                      <a:alpha val="43137"/>
                    </a:srgbClr>
                  </a:outerShdw>
                </a:effectLst>
                <a:latin typeface="Calibri Light (Headings)"/>
                <a:cs typeface="Calibri"/>
              </a:rPr>
              <a:t>tính</a:t>
            </a:r>
            <a:r>
              <a:rPr lang="en-US" sz="2000" dirty="0">
                <a:solidFill>
                  <a:srgbClr val="FEFFFF"/>
                </a:solidFill>
                <a:effectLst>
                  <a:outerShdw blurRad="38100" dist="38100" dir="2700000" algn="tl">
                    <a:srgbClr val="000000">
                      <a:alpha val="43137"/>
                    </a:srgbClr>
                  </a:outerShdw>
                </a:effectLst>
                <a:latin typeface="Calibri Light (Headings)"/>
                <a:cs typeface="Calibri"/>
              </a:rPr>
              <a:t> </a:t>
            </a:r>
            <a:r>
              <a:rPr lang="en-US" sz="2000" dirty="0" err="1">
                <a:solidFill>
                  <a:srgbClr val="FEFFFF"/>
                </a:solidFill>
                <a:effectLst>
                  <a:outerShdw blurRad="38100" dist="38100" dir="2700000" algn="tl">
                    <a:srgbClr val="000000">
                      <a:alpha val="43137"/>
                    </a:srgbClr>
                  </a:outerShdw>
                </a:effectLst>
                <a:latin typeface="Calibri Light (Headings)"/>
                <a:cs typeface="Calibri"/>
              </a:rPr>
              <a:t>tương</a:t>
            </a:r>
            <a:r>
              <a:rPr lang="en-US" sz="2000" dirty="0">
                <a:solidFill>
                  <a:srgbClr val="FEFFFF"/>
                </a:solidFill>
                <a:effectLst>
                  <a:outerShdw blurRad="38100" dist="38100" dir="2700000" algn="tl">
                    <a:srgbClr val="000000">
                      <a:alpha val="43137"/>
                    </a:srgbClr>
                  </a:outerShdw>
                </a:effectLst>
                <a:latin typeface="Calibri Light (Headings)"/>
                <a:cs typeface="Calibri"/>
              </a:rPr>
              <a:t> </a:t>
            </a:r>
            <a:r>
              <a:rPr lang="en-US" sz="2000" dirty="0" err="1">
                <a:solidFill>
                  <a:srgbClr val="FEFFFF"/>
                </a:solidFill>
                <a:effectLst>
                  <a:outerShdw blurRad="38100" dist="38100" dir="2700000" algn="tl">
                    <a:srgbClr val="000000">
                      <a:alpha val="43137"/>
                    </a:srgbClr>
                  </a:outerShdw>
                </a:effectLst>
                <a:latin typeface="Calibri Light (Headings)"/>
                <a:cs typeface="Calibri"/>
              </a:rPr>
              <a:t>lai</a:t>
            </a:r>
            <a:r>
              <a:rPr lang="en-US" sz="2000" dirty="0">
                <a:solidFill>
                  <a:srgbClr val="FEFFFF"/>
                </a:solidFill>
                <a:effectLst>
                  <a:outerShdw blurRad="38100" dist="38100" dir="2700000" algn="tl">
                    <a:srgbClr val="000000">
                      <a:alpha val="43137"/>
                    </a:srgbClr>
                  </a:outerShdw>
                </a:effectLst>
                <a:latin typeface="Calibri Light (Headings)"/>
                <a:cs typeface="Calibri"/>
              </a:rPr>
              <a:t>.</a:t>
            </a:r>
            <a:br>
              <a:rPr lang="en-US" sz="2000" dirty="0">
                <a:solidFill>
                  <a:srgbClr val="FEFFFF"/>
                </a:solidFill>
                <a:effectLst>
                  <a:outerShdw blurRad="38100" dist="38100" dir="2700000" algn="tl">
                    <a:srgbClr val="000000">
                      <a:alpha val="43137"/>
                    </a:srgbClr>
                  </a:outerShdw>
                </a:effectLst>
                <a:latin typeface="Calibri Light (Headings)"/>
                <a:cs typeface="Calibri"/>
              </a:rPr>
            </a:br>
            <a:br>
              <a:rPr lang="en-US" sz="2000" dirty="0">
                <a:solidFill>
                  <a:srgbClr val="FEFFFF"/>
                </a:solidFill>
                <a:effectLst>
                  <a:outerShdw blurRad="38100" dist="38100" dir="2700000" algn="tl">
                    <a:srgbClr val="000000">
                      <a:alpha val="43137"/>
                    </a:srgbClr>
                  </a:outerShdw>
                </a:effectLst>
              </a:rPr>
            </a:br>
            <a:r>
              <a:rPr lang="en-US" sz="2000" dirty="0" err="1">
                <a:solidFill>
                  <a:srgbClr val="FEFFFF"/>
                </a:solidFill>
                <a:effectLst>
                  <a:outerShdw blurRad="38100" dist="38100" dir="2700000" algn="tl">
                    <a:srgbClr val="000000">
                      <a:alpha val="43137"/>
                    </a:srgbClr>
                  </a:outerShdw>
                </a:effectLst>
                <a:latin typeface="+mj-lt"/>
              </a:rPr>
              <a:t>Rất</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nhiều</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thư</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viện</a:t>
            </a:r>
            <a:r>
              <a:rPr lang="en-US" sz="2000" dirty="0">
                <a:solidFill>
                  <a:srgbClr val="FEFFFF"/>
                </a:solidFill>
                <a:effectLst>
                  <a:outerShdw blurRad="38100" dist="38100" dir="2700000" algn="tl">
                    <a:srgbClr val="000000">
                      <a:alpha val="43137"/>
                    </a:srgbClr>
                  </a:outerShdw>
                </a:effectLst>
                <a:latin typeface="+mj-lt"/>
              </a:rPr>
              <a:t> Python </a:t>
            </a:r>
            <a:r>
              <a:rPr lang="en-US" sz="2000" dirty="0" err="1">
                <a:solidFill>
                  <a:srgbClr val="FEFFFF"/>
                </a:solidFill>
                <a:effectLst>
                  <a:outerShdw blurRad="38100" dist="38100" dir="2700000" algn="tl">
                    <a:srgbClr val="000000">
                      <a:alpha val="43137"/>
                    </a:srgbClr>
                  </a:outerShdw>
                </a:effectLst>
                <a:latin typeface="+mj-lt"/>
              </a:rPr>
              <a:t>có</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thể</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và</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đang</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được</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sử</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dụng</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cho</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lĩnh</a:t>
            </a:r>
            <a:r>
              <a:rPr lang="en-US" sz="2000" dirty="0">
                <a:solidFill>
                  <a:srgbClr val="FEFFFF"/>
                </a:solidFill>
                <a:effectLst>
                  <a:outerShdw blurRad="38100" dist="38100" dir="2700000" algn="tl">
                    <a:srgbClr val="000000">
                      <a:alpha val="43137"/>
                    </a:srgbClr>
                  </a:outerShdw>
                </a:effectLst>
                <a:latin typeface="+mj-lt"/>
              </a:rPr>
              <a:t> </a:t>
            </a:r>
            <a:r>
              <a:rPr lang="en-US" sz="2000" dirty="0" err="1">
                <a:solidFill>
                  <a:srgbClr val="FEFFFF"/>
                </a:solidFill>
                <a:effectLst>
                  <a:outerShdw blurRad="38100" dist="38100" dir="2700000" algn="tl">
                    <a:srgbClr val="000000">
                      <a:alpha val="43137"/>
                    </a:srgbClr>
                  </a:outerShdw>
                </a:effectLst>
                <a:latin typeface="+mj-lt"/>
              </a:rPr>
              <a:t>vực</a:t>
            </a:r>
            <a:r>
              <a:rPr lang="en-US" sz="2000" dirty="0">
                <a:solidFill>
                  <a:srgbClr val="FEFFFF"/>
                </a:solidFill>
                <a:effectLst>
                  <a:outerShdw blurRad="38100" dist="38100" dir="2700000" algn="tl">
                    <a:srgbClr val="000000">
                      <a:alpha val="43137"/>
                    </a:srgbClr>
                  </a:outerShdw>
                </a:effectLst>
                <a:latin typeface="+mj-lt"/>
              </a:rPr>
              <a:t> Machine Learning, Deep Learning </a:t>
            </a:r>
            <a:r>
              <a:rPr lang="en-US" sz="2000" dirty="0" err="1">
                <a:solidFill>
                  <a:srgbClr val="FEFFFF"/>
                </a:solidFill>
                <a:effectLst>
                  <a:outerShdw blurRad="38100" dist="38100" dir="2700000" algn="tl">
                    <a:srgbClr val="000000">
                      <a:alpha val="43137"/>
                    </a:srgbClr>
                  </a:outerShdw>
                </a:effectLst>
                <a:latin typeface="+mj-lt"/>
              </a:rPr>
              <a:t>và</a:t>
            </a:r>
            <a:r>
              <a:rPr lang="en-US" sz="2000" dirty="0">
                <a:solidFill>
                  <a:srgbClr val="FEFFFF"/>
                </a:solidFill>
                <a:effectLst>
                  <a:outerShdw blurRad="38100" dist="38100" dir="2700000" algn="tl">
                    <a:srgbClr val="000000">
                      <a:alpha val="43137"/>
                    </a:srgbClr>
                  </a:outerShdw>
                </a:effectLst>
                <a:latin typeface="+mj-lt"/>
              </a:rPr>
              <a:t> AI.</a:t>
            </a:r>
            <a:endParaRPr lang="en-US" sz="2000" dirty="0">
              <a:solidFill>
                <a:srgbClr val="FEFFFF"/>
              </a:solidFill>
              <a:effectLst>
                <a:outerShdw blurRad="38100" dist="38100" dir="2700000" algn="tl">
                  <a:srgbClr val="000000">
                    <a:alpha val="43137"/>
                  </a:srgbClr>
                </a:outerShdw>
              </a:effectLst>
              <a:latin typeface="+mj-lt"/>
              <a:cs typeface="Calibri Light"/>
            </a:endParaRPr>
          </a:p>
        </p:txBody>
      </p:sp>
      <p:sp>
        <p:nvSpPr>
          <p:cNvPr id="10" name="Chỗ dành sẵn cho Chân trang 4">
            <a:extLst>
              <a:ext uri="{FF2B5EF4-FFF2-40B4-BE49-F238E27FC236}">
                <a16:creationId xmlns:a16="http://schemas.microsoft.com/office/drawing/2014/main" id="{FF43641B-58EB-42B1-9F14-A709C798BB59}"/>
              </a:ext>
            </a:extLst>
          </p:cNvPr>
          <p:cNvSpPr>
            <a:spLocks noGrp="1"/>
          </p:cNvSpPr>
          <p:nvPr>
            <p:ph type="ftr" sz="quarter" idx="11"/>
          </p:nvPr>
        </p:nvSpPr>
        <p:spPr/>
        <p:txBody>
          <a:bodyPr/>
          <a:lstStyle/>
          <a:p>
            <a:r>
              <a:rPr lang="en-US" err="1">
                <a:solidFill>
                  <a:schemeClr val="tx1"/>
                </a:solidFill>
              </a:rPr>
              <a:t>Nhập</a:t>
            </a:r>
            <a:r>
              <a:rPr lang="en-US">
                <a:solidFill>
                  <a:schemeClr val="tx1"/>
                </a:solidFill>
              </a:rPr>
              <a:t> </a:t>
            </a:r>
            <a:r>
              <a:rPr lang="en-US" err="1">
                <a:solidFill>
                  <a:schemeClr val="tx1"/>
                </a:solidFill>
              </a:rPr>
              <a:t>môn</a:t>
            </a:r>
            <a:r>
              <a:rPr lang="en-US">
                <a:solidFill>
                  <a:schemeClr val="tx1"/>
                </a:solidFill>
              </a:rPr>
              <a:t> CNTT&amp;TT</a:t>
            </a:r>
          </a:p>
        </p:txBody>
      </p:sp>
      <p:sp>
        <p:nvSpPr>
          <p:cNvPr id="11" name="Chỗ dành sẵn cho Số hiệu Bản chiếu 5">
            <a:extLst>
              <a:ext uri="{FF2B5EF4-FFF2-40B4-BE49-F238E27FC236}">
                <a16:creationId xmlns:a16="http://schemas.microsoft.com/office/drawing/2014/main" id="{F8FC8429-0DBA-4FAB-8B34-28423AA76F73}"/>
              </a:ext>
            </a:extLst>
          </p:cNvPr>
          <p:cNvSpPr>
            <a:spLocks noGrp="1"/>
          </p:cNvSpPr>
          <p:nvPr>
            <p:ph type="sldNum" sz="quarter" idx="12"/>
          </p:nvPr>
        </p:nvSpPr>
        <p:spPr/>
        <p:txBody>
          <a:bodyPr/>
          <a:lstStyle/>
          <a:p>
            <a:fld id="{8C13379D-D487-4446-85FC-E9ED5B8B80F6}" type="slidenum">
              <a:rPr lang="en-US" smtClean="0">
                <a:solidFill>
                  <a:schemeClr val="tx1"/>
                </a:solidFill>
              </a:rPr>
              <a:pPr/>
              <a:t>18</a:t>
            </a:fld>
            <a:endParaRPr lang="en-US">
              <a:solidFill>
                <a:schemeClr val="tx1"/>
              </a:solidFill>
            </a:endParaRPr>
          </a:p>
        </p:txBody>
      </p:sp>
      <p:pic>
        <p:nvPicPr>
          <p:cNvPr id="4" name="Hình ảnh 4" descr="Ảnh có chứa văn bản&#10;&#10;Mô tả được tự động tạo">
            <a:extLst>
              <a:ext uri="{FF2B5EF4-FFF2-40B4-BE49-F238E27FC236}">
                <a16:creationId xmlns:a16="http://schemas.microsoft.com/office/drawing/2014/main" id="{5D3EDD4C-02CC-4E32-A64C-623315F9F4C6}"/>
              </a:ext>
            </a:extLst>
          </p:cNvPr>
          <p:cNvPicPr>
            <a:picLocks noChangeAspect="1"/>
          </p:cNvPicPr>
          <p:nvPr/>
        </p:nvPicPr>
        <p:blipFill>
          <a:blip r:embed="rId2"/>
          <a:stretch>
            <a:fillRect/>
          </a:stretch>
        </p:blipFill>
        <p:spPr>
          <a:xfrm>
            <a:off x="7643962" y="1628432"/>
            <a:ext cx="2849609" cy="2061649"/>
          </a:xfrm>
          <a:prstGeom prst="rect">
            <a:avLst/>
          </a:prstGeom>
        </p:spPr>
      </p:pic>
      <p:pic>
        <p:nvPicPr>
          <p:cNvPr id="3" name="Hình ảnh 3">
            <a:extLst>
              <a:ext uri="{FF2B5EF4-FFF2-40B4-BE49-F238E27FC236}">
                <a16:creationId xmlns:a16="http://schemas.microsoft.com/office/drawing/2014/main" id="{C13EB22C-A82F-4E59-9552-CF6C0CB11A57}"/>
              </a:ext>
            </a:extLst>
          </p:cNvPr>
          <p:cNvPicPr>
            <a:picLocks noChangeAspect="1"/>
          </p:cNvPicPr>
          <p:nvPr/>
        </p:nvPicPr>
        <p:blipFill>
          <a:blip r:embed="rId3"/>
          <a:stretch>
            <a:fillRect/>
          </a:stretch>
        </p:blipFill>
        <p:spPr>
          <a:xfrm>
            <a:off x="7519461" y="3850948"/>
            <a:ext cx="3098611" cy="2035911"/>
          </a:xfrm>
          <a:prstGeom prst="rect">
            <a:avLst/>
          </a:prstGeom>
        </p:spPr>
      </p:pic>
      <p:sp>
        <p:nvSpPr>
          <p:cNvPr id="12" name="Chỗ dành sẵn cho Số hiệu Bản chiếu 5">
            <a:extLst>
              <a:ext uri="{FF2B5EF4-FFF2-40B4-BE49-F238E27FC236}">
                <a16:creationId xmlns:a16="http://schemas.microsoft.com/office/drawing/2014/main" id="{A3F5ACDB-F78B-489E-AF55-2A7549829D83}"/>
              </a:ext>
            </a:extLst>
          </p:cNvPr>
          <p:cNvSpPr txBox="1">
            <a:spLocks/>
          </p:cNvSpPr>
          <p:nvPr/>
        </p:nvSpPr>
        <p:spPr>
          <a:xfrm>
            <a:off x="838200" y="63261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err="1">
                <a:solidFill>
                  <a:schemeClr val="tx1"/>
                </a:solidFill>
              </a:rPr>
              <a:t>Nhóm</a:t>
            </a:r>
            <a:r>
              <a:rPr lang="en-US">
                <a:solidFill>
                  <a:schemeClr val="tx1"/>
                </a:solidFill>
              </a:rPr>
              <a:t> 7</a:t>
            </a:r>
          </a:p>
        </p:txBody>
      </p:sp>
    </p:spTree>
    <p:extLst>
      <p:ext uri="{BB962C8B-B14F-4D97-AF65-F5344CB8AC3E}">
        <p14:creationId xmlns:p14="http://schemas.microsoft.com/office/powerpoint/2010/main" val="315124222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Hình ảnh 4" descr="Ảnh có chứa văn bản&#10;&#10;Mô tả được tự động tạo">
            <a:extLst>
              <a:ext uri="{FF2B5EF4-FFF2-40B4-BE49-F238E27FC236}">
                <a16:creationId xmlns:a16="http://schemas.microsoft.com/office/drawing/2014/main" id="{2C024980-44A3-4F12-B593-78123BC489B8}"/>
              </a:ext>
            </a:extLst>
          </p:cNvPr>
          <p:cNvPicPr>
            <a:picLocks noChangeAspect="1"/>
          </p:cNvPicPr>
          <p:nvPr/>
        </p:nvPicPr>
        <p:blipFill>
          <a:blip r:embed="rId2"/>
          <a:stretch>
            <a:fillRect/>
          </a:stretch>
        </p:blipFill>
        <p:spPr>
          <a:xfrm>
            <a:off x="1368392" y="1115062"/>
            <a:ext cx="4591528" cy="4479086"/>
          </a:xfrm>
          <a:prstGeom prst="rect">
            <a:avLst/>
          </a:prstGeom>
        </p:spPr>
      </p:pic>
      <p:sp>
        <p:nvSpPr>
          <p:cNvPr id="2" name="Hộp Văn bản 1">
            <a:extLst>
              <a:ext uri="{FF2B5EF4-FFF2-40B4-BE49-F238E27FC236}">
                <a16:creationId xmlns:a16="http://schemas.microsoft.com/office/drawing/2014/main" id="{AFDD7485-49D6-4896-9F7B-1127EA55070D}"/>
              </a:ext>
            </a:extLst>
          </p:cNvPr>
          <p:cNvSpPr txBox="1"/>
          <p:nvPr/>
        </p:nvSpPr>
        <p:spPr>
          <a:xfrm>
            <a:off x="1368392" y="5521034"/>
            <a:ext cx="4583731" cy="82073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200" b="1" dirty="0">
                <a:latin typeface="Arial"/>
                <a:cs typeface="Arial"/>
              </a:rPr>
              <a:t>T</a:t>
            </a:r>
            <a:r>
              <a:rPr lang="vi-VN" sz="2200" b="1" dirty="0">
                <a:latin typeface="Arial"/>
                <a:cs typeface="Arial"/>
              </a:rPr>
              <a:t>ìm đường đi ngắn nhất</a:t>
            </a:r>
          </a:p>
        </p:txBody>
      </p:sp>
      <p:pic>
        <p:nvPicPr>
          <p:cNvPr id="3" name="Hình ảnh 3" descr="Ảnh có chứa văn bản&#10;&#10;Mô tả được tự động tạo">
            <a:extLst>
              <a:ext uri="{FF2B5EF4-FFF2-40B4-BE49-F238E27FC236}">
                <a16:creationId xmlns:a16="http://schemas.microsoft.com/office/drawing/2014/main" id="{55371A98-FFD3-48CC-AE07-484E4132E5AF}"/>
              </a:ext>
            </a:extLst>
          </p:cNvPr>
          <p:cNvPicPr>
            <a:picLocks noChangeAspect="1"/>
          </p:cNvPicPr>
          <p:nvPr/>
        </p:nvPicPr>
        <p:blipFill>
          <a:blip r:embed="rId3"/>
          <a:stretch>
            <a:fillRect/>
          </a:stretch>
        </p:blipFill>
        <p:spPr>
          <a:xfrm>
            <a:off x="6177945" y="1115062"/>
            <a:ext cx="4912953" cy="4479086"/>
          </a:xfrm>
          <a:prstGeom prst="rect">
            <a:avLst/>
          </a:prstGeom>
        </p:spPr>
      </p:pic>
      <p:sp>
        <p:nvSpPr>
          <p:cNvPr id="5" name="Hộp Văn bản 4">
            <a:extLst>
              <a:ext uri="{FF2B5EF4-FFF2-40B4-BE49-F238E27FC236}">
                <a16:creationId xmlns:a16="http://schemas.microsoft.com/office/drawing/2014/main" id="{E9CE054D-2CAE-476E-AAC0-BB62C5EC676D}"/>
              </a:ext>
            </a:extLst>
          </p:cNvPr>
          <p:cNvSpPr txBox="1"/>
          <p:nvPr/>
        </p:nvSpPr>
        <p:spPr>
          <a:xfrm>
            <a:off x="6177700" y="5521034"/>
            <a:ext cx="4913197" cy="82073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vi-VN" sz="2200" b="1" dirty="0">
                <a:latin typeface="Arial" panose="020B0604020202020204" pitchFamily="34" charset="0"/>
                <a:cs typeface="Arial" panose="020B0604020202020204" pitchFamily="34" charset="0"/>
              </a:rPr>
              <a:t>Thuật toán so</a:t>
            </a:r>
            <a:r>
              <a:rPr lang="en-US" sz="2200" b="1" dirty="0">
                <a:latin typeface="Arial" panose="020B0604020202020204" pitchFamily="34" charset="0"/>
                <a:cs typeface="Arial" panose="020B0604020202020204" pitchFamily="34" charset="0"/>
              </a:rPr>
              <a:t>rt</a:t>
            </a:r>
            <a:endParaRPr lang="vi-VN" sz="2200" b="1" dirty="0">
              <a:latin typeface="Arial" panose="020B0604020202020204" pitchFamily="34" charset="0"/>
              <a:cs typeface="Arial" panose="020B0604020202020204" pitchFamily="34" charset="0"/>
            </a:endParaRPr>
          </a:p>
        </p:txBody>
      </p:sp>
      <p:sp>
        <p:nvSpPr>
          <p:cNvPr id="9" name="Chỗ dành sẵn cho Chân trang 4">
            <a:extLst>
              <a:ext uri="{FF2B5EF4-FFF2-40B4-BE49-F238E27FC236}">
                <a16:creationId xmlns:a16="http://schemas.microsoft.com/office/drawing/2014/main" id="{457D7B1F-B6EE-457A-85E5-9DFD4A64A5A4}"/>
              </a:ext>
            </a:extLst>
          </p:cNvPr>
          <p:cNvSpPr>
            <a:spLocks noGrp="1"/>
          </p:cNvSpPr>
          <p:nvPr>
            <p:ph type="ftr" sz="quarter" idx="11"/>
          </p:nvPr>
        </p:nvSpPr>
        <p:spPr>
          <a:xfrm>
            <a:off x="3909204" y="6341975"/>
            <a:ext cx="4114800" cy="365125"/>
          </a:xfrm>
        </p:spPr>
        <p:txBody>
          <a:bodyPr/>
          <a:lstStyle/>
          <a:p>
            <a:r>
              <a:rPr lang="en-US" err="1">
                <a:solidFill>
                  <a:schemeClr val="tx1"/>
                </a:solidFill>
              </a:rPr>
              <a:t>Nhập</a:t>
            </a:r>
            <a:r>
              <a:rPr lang="en-US">
                <a:solidFill>
                  <a:schemeClr val="tx1"/>
                </a:solidFill>
              </a:rPr>
              <a:t> </a:t>
            </a:r>
            <a:r>
              <a:rPr lang="en-US" err="1">
                <a:solidFill>
                  <a:schemeClr val="tx1"/>
                </a:solidFill>
              </a:rPr>
              <a:t>môn</a:t>
            </a:r>
            <a:r>
              <a:rPr lang="en-US">
                <a:solidFill>
                  <a:schemeClr val="tx1"/>
                </a:solidFill>
              </a:rPr>
              <a:t> CNTT&amp;TT</a:t>
            </a:r>
          </a:p>
        </p:txBody>
      </p:sp>
      <p:sp>
        <p:nvSpPr>
          <p:cNvPr id="11" name="Chỗ dành sẵn cho Số hiệu Bản chiếu 5">
            <a:extLst>
              <a:ext uri="{FF2B5EF4-FFF2-40B4-BE49-F238E27FC236}">
                <a16:creationId xmlns:a16="http://schemas.microsoft.com/office/drawing/2014/main" id="{D3244CB5-3106-4EFF-93CB-7A5BC2BDE1A7}"/>
              </a:ext>
            </a:extLst>
          </p:cNvPr>
          <p:cNvSpPr>
            <a:spLocks noGrp="1"/>
          </p:cNvSpPr>
          <p:nvPr>
            <p:ph type="sldNum" sz="quarter" idx="12"/>
          </p:nvPr>
        </p:nvSpPr>
        <p:spPr/>
        <p:txBody>
          <a:bodyPr/>
          <a:lstStyle/>
          <a:p>
            <a:fld id="{8C13379D-D487-4446-85FC-E9ED5B8B80F6}" type="slidenum">
              <a:rPr lang="en-US" smtClean="0">
                <a:solidFill>
                  <a:schemeClr val="tx1"/>
                </a:solidFill>
              </a:rPr>
              <a:pPr/>
              <a:t>19</a:t>
            </a:fld>
            <a:endParaRPr lang="en-US">
              <a:solidFill>
                <a:schemeClr val="tx1"/>
              </a:solidFill>
            </a:endParaRPr>
          </a:p>
        </p:txBody>
      </p:sp>
      <p:sp>
        <p:nvSpPr>
          <p:cNvPr id="13" name="Chỗ dành sẵn cho Số hiệu Bản chiếu 5">
            <a:extLst>
              <a:ext uri="{FF2B5EF4-FFF2-40B4-BE49-F238E27FC236}">
                <a16:creationId xmlns:a16="http://schemas.microsoft.com/office/drawing/2014/main" id="{3B78ED2F-CE3A-48B5-A6C3-ADB8D9B16B38}"/>
              </a:ext>
            </a:extLst>
          </p:cNvPr>
          <p:cNvSpPr txBox="1">
            <a:spLocks/>
          </p:cNvSpPr>
          <p:nvPr/>
        </p:nvSpPr>
        <p:spPr>
          <a:xfrm>
            <a:off x="838200" y="63261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chemeClr val="tx1"/>
                </a:solidFill>
              </a:rPr>
              <a:t>Nhóm</a:t>
            </a:r>
            <a:r>
              <a:rPr lang="en-US" dirty="0">
                <a:solidFill>
                  <a:schemeClr val="tx1"/>
                </a:solidFill>
              </a:rPr>
              <a:t> 7</a:t>
            </a:r>
          </a:p>
        </p:txBody>
      </p:sp>
    </p:spTree>
    <p:extLst>
      <p:ext uri="{BB962C8B-B14F-4D97-AF65-F5344CB8AC3E}">
        <p14:creationId xmlns:p14="http://schemas.microsoft.com/office/powerpoint/2010/main" val="213071409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Sơ đồ 1">
            <a:extLst>
              <a:ext uri="{FF2B5EF4-FFF2-40B4-BE49-F238E27FC236}">
                <a16:creationId xmlns:a16="http://schemas.microsoft.com/office/drawing/2014/main" id="{1CBF3605-F8C8-4D81-A72D-A793A84E204A}"/>
              </a:ext>
            </a:extLst>
          </p:cNvPr>
          <p:cNvGraphicFramePr/>
          <p:nvPr>
            <p:extLst>
              <p:ext uri="{D42A27DB-BD31-4B8C-83A1-F6EECF244321}">
                <p14:modId xmlns:p14="http://schemas.microsoft.com/office/powerpoint/2010/main" val="2190992867"/>
              </p:ext>
            </p:extLst>
          </p:nvPr>
        </p:nvGraphicFramePr>
        <p:xfrm>
          <a:off x="1465404" y="1352571"/>
          <a:ext cx="5314543" cy="4663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Hình ảnh 10" descr="Ảnh có chứa văn bản, máy tính&#10;&#10;Mô tả được tự động tạo">
            <a:extLst>
              <a:ext uri="{FF2B5EF4-FFF2-40B4-BE49-F238E27FC236}">
                <a16:creationId xmlns:a16="http://schemas.microsoft.com/office/drawing/2014/main" id="{D2FA9744-BEB7-474B-9997-F8D956742008}"/>
              </a:ext>
            </a:extLst>
          </p:cNvPr>
          <p:cNvPicPr>
            <a:picLocks noChangeAspect="1"/>
          </p:cNvPicPr>
          <p:nvPr/>
        </p:nvPicPr>
        <p:blipFill>
          <a:blip r:embed="rId7"/>
          <a:stretch>
            <a:fillRect/>
          </a:stretch>
        </p:blipFill>
        <p:spPr>
          <a:xfrm>
            <a:off x="7442699" y="1493377"/>
            <a:ext cx="2726485" cy="1368007"/>
          </a:xfrm>
          <a:prstGeom prst="rect">
            <a:avLst/>
          </a:prstGeom>
        </p:spPr>
      </p:pic>
      <p:pic>
        <p:nvPicPr>
          <p:cNvPr id="11" name="Hình ảnh 11" descr="Ảnh có chứa văn bản&#10;&#10;Mô tả được tự động tạo">
            <a:extLst>
              <a:ext uri="{FF2B5EF4-FFF2-40B4-BE49-F238E27FC236}">
                <a16:creationId xmlns:a16="http://schemas.microsoft.com/office/drawing/2014/main" id="{887A9F5C-E0DC-4B37-BC7B-431597E05D43}"/>
              </a:ext>
            </a:extLst>
          </p:cNvPr>
          <p:cNvPicPr>
            <a:picLocks noChangeAspect="1"/>
          </p:cNvPicPr>
          <p:nvPr/>
        </p:nvPicPr>
        <p:blipFill>
          <a:blip r:embed="rId8"/>
          <a:stretch>
            <a:fillRect/>
          </a:stretch>
        </p:blipFill>
        <p:spPr>
          <a:xfrm>
            <a:off x="7448718" y="3011824"/>
            <a:ext cx="2743200" cy="1379116"/>
          </a:xfrm>
          <a:prstGeom prst="rect">
            <a:avLst/>
          </a:prstGeom>
        </p:spPr>
      </p:pic>
      <p:pic>
        <p:nvPicPr>
          <p:cNvPr id="1694" name="Hình ảnh 1694">
            <a:extLst>
              <a:ext uri="{FF2B5EF4-FFF2-40B4-BE49-F238E27FC236}">
                <a16:creationId xmlns:a16="http://schemas.microsoft.com/office/drawing/2014/main" id="{AF503D19-72BB-4D70-A20C-91D90B8F4231}"/>
              </a:ext>
            </a:extLst>
          </p:cNvPr>
          <p:cNvPicPr>
            <a:picLocks noChangeAspect="1"/>
          </p:cNvPicPr>
          <p:nvPr/>
        </p:nvPicPr>
        <p:blipFill>
          <a:blip r:embed="rId9"/>
          <a:stretch>
            <a:fillRect/>
          </a:stretch>
        </p:blipFill>
        <p:spPr>
          <a:xfrm>
            <a:off x="7448718" y="4756640"/>
            <a:ext cx="2743200" cy="1081255"/>
          </a:xfrm>
          <a:prstGeom prst="rect">
            <a:avLst/>
          </a:prstGeom>
        </p:spPr>
      </p:pic>
      <p:sp>
        <p:nvSpPr>
          <p:cNvPr id="6" name="Chỗ dành sẵn cho Số hiệu Bản chiếu 5">
            <a:extLst>
              <a:ext uri="{FF2B5EF4-FFF2-40B4-BE49-F238E27FC236}">
                <a16:creationId xmlns:a16="http://schemas.microsoft.com/office/drawing/2014/main" id="{92C556D8-85FE-493B-9689-2986CFA75DF2}"/>
              </a:ext>
            </a:extLst>
          </p:cNvPr>
          <p:cNvSpPr txBox="1">
            <a:spLocks/>
          </p:cNvSpPr>
          <p:nvPr/>
        </p:nvSpPr>
        <p:spPr>
          <a:xfrm>
            <a:off x="640079" y="65787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rgbClr val="C00000"/>
                </a:solidFill>
              </a:rPr>
              <a:t>Nhóm</a:t>
            </a:r>
            <a:r>
              <a:rPr lang="en-US" dirty="0">
                <a:solidFill>
                  <a:srgbClr val="C00000"/>
                </a:solidFill>
              </a:rPr>
              <a:t> 7</a:t>
            </a:r>
          </a:p>
        </p:txBody>
      </p:sp>
      <p:sp>
        <p:nvSpPr>
          <p:cNvPr id="7" name="TextBox 6">
            <a:extLst>
              <a:ext uri="{FF2B5EF4-FFF2-40B4-BE49-F238E27FC236}">
                <a16:creationId xmlns:a16="http://schemas.microsoft.com/office/drawing/2014/main" id="{2E43AADD-A149-452D-BDEB-133D1F27032A}"/>
              </a:ext>
            </a:extLst>
          </p:cNvPr>
          <p:cNvSpPr txBox="1"/>
          <p:nvPr/>
        </p:nvSpPr>
        <p:spPr>
          <a:xfrm>
            <a:off x="3048811" y="6645863"/>
            <a:ext cx="6094378" cy="230832"/>
          </a:xfrm>
          <a:prstGeom prst="rect">
            <a:avLst/>
          </a:prstGeom>
          <a:noFill/>
        </p:spPr>
        <p:txBody>
          <a:bodyPr wrap="square">
            <a:spAutoFit/>
          </a:bodyPr>
          <a:lstStyle/>
          <a:p>
            <a:pPr algn="ctr"/>
            <a:r>
              <a:rPr lang="en-US" sz="900" err="1">
                <a:solidFill>
                  <a:srgbClr val="C00000"/>
                </a:solidFill>
              </a:rPr>
              <a:t>Nhập</a:t>
            </a:r>
            <a:r>
              <a:rPr lang="en-US" sz="900">
                <a:solidFill>
                  <a:srgbClr val="C00000"/>
                </a:solidFill>
              </a:rPr>
              <a:t> </a:t>
            </a:r>
            <a:r>
              <a:rPr lang="en-US" sz="900" err="1">
                <a:solidFill>
                  <a:srgbClr val="C00000"/>
                </a:solidFill>
              </a:rPr>
              <a:t>môn</a:t>
            </a:r>
            <a:r>
              <a:rPr lang="en-US" sz="900">
                <a:solidFill>
                  <a:srgbClr val="C00000"/>
                </a:solidFill>
              </a:rPr>
              <a:t> CNTT&amp;TT</a:t>
            </a:r>
          </a:p>
        </p:txBody>
      </p:sp>
      <p:sp>
        <p:nvSpPr>
          <p:cNvPr id="8" name="Chỗ dành sẵn cho Số hiệu Bản chiếu 5">
            <a:extLst>
              <a:ext uri="{FF2B5EF4-FFF2-40B4-BE49-F238E27FC236}">
                <a16:creationId xmlns:a16="http://schemas.microsoft.com/office/drawing/2014/main" id="{50F49347-D75E-437A-8DA1-F1A1C252D68B}"/>
              </a:ext>
            </a:extLst>
          </p:cNvPr>
          <p:cNvSpPr txBox="1">
            <a:spLocks/>
          </p:cNvSpPr>
          <p:nvPr/>
        </p:nvSpPr>
        <p:spPr>
          <a:xfrm>
            <a:off x="8808722" y="665007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C13379D-D487-4446-85FC-E9ED5B8B80F6}" type="slidenum">
              <a:rPr lang="en-US" sz="900" smtClean="0">
                <a:solidFill>
                  <a:srgbClr val="C00000"/>
                </a:solidFill>
              </a:rPr>
              <a:pPr algn="r"/>
              <a:t>2</a:t>
            </a:fld>
            <a:endParaRPr lang="en-US" sz="900">
              <a:solidFill>
                <a:srgbClr val="C00000"/>
              </a:solidFill>
            </a:endParaRPr>
          </a:p>
        </p:txBody>
      </p:sp>
    </p:spTree>
    <p:extLst>
      <p:ext uri="{BB962C8B-B14F-4D97-AF65-F5344CB8AC3E}">
        <p14:creationId xmlns:p14="http://schemas.microsoft.com/office/powerpoint/2010/main" val="38457748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91EF360B-E6EE-4BA5-B00F-8A32EA4D9B18}"/>
              </a:ext>
            </a:extLst>
          </p:cNvPr>
          <p:cNvSpPr txBox="1"/>
          <p:nvPr/>
        </p:nvSpPr>
        <p:spPr>
          <a:xfrm>
            <a:off x="540589" y="1360098"/>
            <a:ext cx="1020504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200" b="1" spc="600">
                <a:solidFill>
                  <a:schemeClr val="accent1"/>
                </a:solidFill>
                <a:effectLst>
                  <a:outerShdw blurRad="38100" dist="38100" dir="2700000" algn="tl">
                    <a:srgbClr val="000000">
                      <a:alpha val="43137"/>
                    </a:srgbClr>
                  </a:outerShdw>
                </a:effectLst>
                <a:latin typeface="Arial"/>
                <a:cs typeface="Arial"/>
              </a:rPr>
              <a:t>THỰC TRẠNG VÀ XU HƯỚNG PHÁT TRIỂN TRONG TƯƠNG LAI</a:t>
            </a:r>
          </a:p>
        </p:txBody>
      </p:sp>
      <p:sp>
        <p:nvSpPr>
          <p:cNvPr id="3" name="Hộp Văn bản 2">
            <a:extLst>
              <a:ext uri="{FF2B5EF4-FFF2-40B4-BE49-F238E27FC236}">
                <a16:creationId xmlns:a16="http://schemas.microsoft.com/office/drawing/2014/main" id="{1F3236C3-DD04-48E8-813A-D8D2E1EBF279}"/>
              </a:ext>
            </a:extLst>
          </p:cNvPr>
          <p:cNvSpPr txBox="1"/>
          <p:nvPr/>
        </p:nvSpPr>
        <p:spPr>
          <a:xfrm>
            <a:off x="914400" y="2560320"/>
            <a:ext cx="55778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latin typeface="Arial"/>
                <a:cs typeface="Arial"/>
              </a:rPr>
              <a:t>Python programmer được trả lương rất cao và trọng dụng trong các tập đoàn lớn trong cuộc đua AI</a:t>
            </a:r>
          </a:p>
        </p:txBody>
      </p:sp>
      <p:pic>
        <p:nvPicPr>
          <p:cNvPr id="4" name="Hình ảnh 4" descr="Ảnh có chứa văn bản, ca, tàu, mẫu họa&#10;&#10;Mô tả được tự động tạo">
            <a:extLst>
              <a:ext uri="{FF2B5EF4-FFF2-40B4-BE49-F238E27FC236}">
                <a16:creationId xmlns:a16="http://schemas.microsoft.com/office/drawing/2014/main" id="{F9C88040-C0A4-41D4-A6B3-DB3679A5F541}"/>
              </a:ext>
            </a:extLst>
          </p:cNvPr>
          <p:cNvPicPr>
            <a:picLocks noChangeAspect="1"/>
          </p:cNvPicPr>
          <p:nvPr/>
        </p:nvPicPr>
        <p:blipFill>
          <a:blip r:embed="rId2"/>
          <a:stretch>
            <a:fillRect/>
          </a:stretch>
        </p:blipFill>
        <p:spPr>
          <a:xfrm>
            <a:off x="1374476" y="3422904"/>
            <a:ext cx="6711350" cy="2930795"/>
          </a:xfrm>
          <a:prstGeom prst="rect">
            <a:avLst/>
          </a:prstGeom>
        </p:spPr>
      </p:pic>
      <p:sp>
        <p:nvSpPr>
          <p:cNvPr id="5" name="Chỗ dành sẵn cho Số hiệu Bản chiếu 5">
            <a:extLst>
              <a:ext uri="{FF2B5EF4-FFF2-40B4-BE49-F238E27FC236}">
                <a16:creationId xmlns:a16="http://schemas.microsoft.com/office/drawing/2014/main" id="{EA184FD2-EC55-48F2-919A-776E0C60D74F}"/>
              </a:ext>
            </a:extLst>
          </p:cNvPr>
          <p:cNvSpPr txBox="1">
            <a:spLocks/>
          </p:cNvSpPr>
          <p:nvPr/>
        </p:nvSpPr>
        <p:spPr>
          <a:xfrm>
            <a:off x="640079" y="65787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rgbClr val="C00000"/>
                </a:solidFill>
              </a:rPr>
              <a:t>Nhóm</a:t>
            </a:r>
            <a:r>
              <a:rPr lang="en-US" dirty="0">
                <a:solidFill>
                  <a:srgbClr val="C00000"/>
                </a:solidFill>
              </a:rPr>
              <a:t> 7</a:t>
            </a:r>
          </a:p>
        </p:txBody>
      </p:sp>
      <p:sp>
        <p:nvSpPr>
          <p:cNvPr id="6" name="TextBox 5">
            <a:extLst>
              <a:ext uri="{FF2B5EF4-FFF2-40B4-BE49-F238E27FC236}">
                <a16:creationId xmlns:a16="http://schemas.microsoft.com/office/drawing/2014/main" id="{3BBF5BC0-D999-421D-B11C-D4DC50737190}"/>
              </a:ext>
            </a:extLst>
          </p:cNvPr>
          <p:cNvSpPr txBox="1"/>
          <p:nvPr/>
        </p:nvSpPr>
        <p:spPr>
          <a:xfrm>
            <a:off x="3048811" y="6645863"/>
            <a:ext cx="6094378" cy="230832"/>
          </a:xfrm>
          <a:prstGeom prst="rect">
            <a:avLst/>
          </a:prstGeom>
          <a:noFill/>
        </p:spPr>
        <p:txBody>
          <a:bodyPr wrap="square">
            <a:spAutoFit/>
          </a:bodyPr>
          <a:lstStyle/>
          <a:p>
            <a:pPr algn="ctr"/>
            <a:r>
              <a:rPr lang="en-US" sz="900" err="1">
                <a:solidFill>
                  <a:srgbClr val="C00000"/>
                </a:solidFill>
              </a:rPr>
              <a:t>Nhập</a:t>
            </a:r>
            <a:r>
              <a:rPr lang="en-US" sz="900">
                <a:solidFill>
                  <a:srgbClr val="C00000"/>
                </a:solidFill>
              </a:rPr>
              <a:t> </a:t>
            </a:r>
            <a:r>
              <a:rPr lang="en-US" sz="900" err="1">
                <a:solidFill>
                  <a:srgbClr val="C00000"/>
                </a:solidFill>
              </a:rPr>
              <a:t>môn</a:t>
            </a:r>
            <a:r>
              <a:rPr lang="en-US" sz="900">
                <a:solidFill>
                  <a:srgbClr val="C00000"/>
                </a:solidFill>
              </a:rPr>
              <a:t> CNTT&amp;TT</a:t>
            </a:r>
          </a:p>
        </p:txBody>
      </p:sp>
      <p:sp>
        <p:nvSpPr>
          <p:cNvPr id="7" name="Chỗ dành sẵn cho Số hiệu Bản chiếu 5">
            <a:extLst>
              <a:ext uri="{FF2B5EF4-FFF2-40B4-BE49-F238E27FC236}">
                <a16:creationId xmlns:a16="http://schemas.microsoft.com/office/drawing/2014/main" id="{85DF0DA7-7C2C-496B-AD5A-5710C45C4483}"/>
              </a:ext>
            </a:extLst>
          </p:cNvPr>
          <p:cNvSpPr txBox="1">
            <a:spLocks/>
          </p:cNvSpPr>
          <p:nvPr/>
        </p:nvSpPr>
        <p:spPr>
          <a:xfrm>
            <a:off x="8808722" y="665007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C13379D-D487-4446-85FC-E9ED5B8B80F6}" type="slidenum">
              <a:rPr lang="en-US" sz="900" smtClean="0">
                <a:solidFill>
                  <a:srgbClr val="C00000"/>
                </a:solidFill>
              </a:rPr>
              <a:pPr algn="r"/>
              <a:t>20</a:t>
            </a:fld>
            <a:endParaRPr lang="en-US" sz="900">
              <a:solidFill>
                <a:srgbClr val="C00000"/>
              </a:solidFill>
            </a:endParaRPr>
          </a:p>
        </p:txBody>
      </p:sp>
    </p:spTree>
    <p:extLst>
      <p:ext uri="{BB962C8B-B14F-4D97-AF65-F5344CB8AC3E}">
        <p14:creationId xmlns:p14="http://schemas.microsoft.com/office/powerpoint/2010/main" val="22795769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D6E7A9CF-645B-4859-8E74-0421A7070E7B}"/>
              </a:ext>
            </a:extLst>
          </p:cNvPr>
          <p:cNvSpPr txBox="1"/>
          <p:nvPr/>
        </p:nvSpPr>
        <p:spPr>
          <a:xfrm>
            <a:off x="731520" y="1463040"/>
            <a:ext cx="70276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b="1" spc="600">
                <a:solidFill>
                  <a:schemeClr val="accent1"/>
                </a:solidFill>
                <a:effectLst>
                  <a:outerShdw blurRad="38100" dist="38100" dir="2700000" algn="tl">
                    <a:srgbClr val="000000">
                      <a:alpha val="43137"/>
                    </a:srgbClr>
                  </a:outerShdw>
                </a:effectLst>
                <a:latin typeface="Arial"/>
                <a:cs typeface="Arial"/>
              </a:rPr>
              <a:t>XU HƯỚNG PHÁT TRIỂN TRONG TƯƠNG LAI</a:t>
            </a:r>
          </a:p>
        </p:txBody>
      </p:sp>
      <p:sp>
        <p:nvSpPr>
          <p:cNvPr id="6" name="Chỗ dành sẵn cho Chân trang 4">
            <a:extLst>
              <a:ext uri="{FF2B5EF4-FFF2-40B4-BE49-F238E27FC236}">
                <a16:creationId xmlns:a16="http://schemas.microsoft.com/office/drawing/2014/main" id="{96C0AE29-1007-494F-8F27-999CFC90B20A}"/>
              </a:ext>
            </a:extLst>
          </p:cNvPr>
          <p:cNvSpPr>
            <a:spLocks noGrp="1"/>
          </p:cNvSpPr>
          <p:nvPr>
            <p:ph type="ftr" sz="quarter" idx="11"/>
          </p:nvPr>
        </p:nvSpPr>
        <p:spPr/>
        <p:txBody>
          <a:bodyPr/>
          <a:lstStyle/>
          <a:p>
            <a:r>
              <a:rPr lang="en-US" err="1">
                <a:solidFill>
                  <a:schemeClr val="tx1"/>
                </a:solidFill>
              </a:rPr>
              <a:t>Nhập</a:t>
            </a:r>
            <a:r>
              <a:rPr lang="en-US">
                <a:solidFill>
                  <a:schemeClr val="tx1"/>
                </a:solidFill>
              </a:rPr>
              <a:t> </a:t>
            </a:r>
            <a:r>
              <a:rPr lang="en-US" err="1">
                <a:solidFill>
                  <a:schemeClr val="tx1"/>
                </a:solidFill>
              </a:rPr>
              <a:t>môn</a:t>
            </a:r>
            <a:r>
              <a:rPr lang="en-US">
                <a:solidFill>
                  <a:schemeClr val="tx1"/>
                </a:solidFill>
              </a:rPr>
              <a:t> CNTT&amp;TT</a:t>
            </a:r>
          </a:p>
        </p:txBody>
      </p:sp>
      <p:sp>
        <p:nvSpPr>
          <p:cNvPr id="7" name="Chỗ dành sẵn cho Số hiệu Bản chiếu 5">
            <a:extLst>
              <a:ext uri="{FF2B5EF4-FFF2-40B4-BE49-F238E27FC236}">
                <a16:creationId xmlns:a16="http://schemas.microsoft.com/office/drawing/2014/main" id="{484FF801-26E9-4060-B112-25C507B682F8}"/>
              </a:ext>
            </a:extLst>
          </p:cNvPr>
          <p:cNvSpPr>
            <a:spLocks noGrp="1"/>
          </p:cNvSpPr>
          <p:nvPr>
            <p:ph type="sldNum" sz="quarter" idx="12"/>
          </p:nvPr>
        </p:nvSpPr>
        <p:spPr/>
        <p:txBody>
          <a:bodyPr/>
          <a:lstStyle/>
          <a:p>
            <a:fld id="{8C13379D-D487-4446-85FC-E9ED5B8B80F6}" type="slidenum">
              <a:rPr lang="en-US" smtClean="0">
                <a:solidFill>
                  <a:schemeClr val="tx1"/>
                </a:solidFill>
              </a:rPr>
              <a:pPr/>
              <a:t>21</a:t>
            </a:fld>
            <a:endParaRPr lang="en-US">
              <a:solidFill>
                <a:schemeClr val="tx1"/>
              </a:solidFill>
            </a:endParaRPr>
          </a:p>
        </p:txBody>
      </p:sp>
      <p:sp>
        <p:nvSpPr>
          <p:cNvPr id="8" name="Chỗ dành sẵn cho Số hiệu Bản chiếu 5">
            <a:extLst>
              <a:ext uri="{FF2B5EF4-FFF2-40B4-BE49-F238E27FC236}">
                <a16:creationId xmlns:a16="http://schemas.microsoft.com/office/drawing/2014/main" id="{B4A03AB6-827E-4FAB-B289-C48E56311D05}"/>
              </a:ext>
            </a:extLst>
          </p:cNvPr>
          <p:cNvSpPr txBox="1">
            <a:spLocks/>
          </p:cNvSpPr>
          <p:nvPr/>
        </p:nvSpPr>
        <p:spPr>
          <a:xfrm>
            <a:off x="838200" y="63261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err="1">
                <a:solidFill>
                  <a:schemeClr val="tx1"/>
                </a:solidFill>
              </a:rPr>
              <a:t>Nhóm</a:t>
            </a:r>
            <a:r>
              <a:rPr lang="en-US">
                <a:solidFill>
                  <a:schemeClr val="tx1"/>
                </a:solidFill>
              </a:rPr>
              <a:t> 7</a:t>
            </a:r>
          </a:p>
        </p:txBody>
      </p:sp>
      <p:sp>
        <p:nvSpPr>
          <p:cNvPr id="16" name="TextBox 15">
            <a:extLst>
              <a:ext uri="{FF2B5EF4-FFF2-40B4-BE49-F238E27FC236}">
                <a16:creationId xmlns:a16="http://schemas.microsoft.com/office/drawing/2014/main" id="{5D7271FF-A43F-469F-981E-B684EA75D37A}"/>
              </a:ext>
            </a:extLst>
          </p:cNvPr>
          <p:cNvSpPr txBox="1"/>
          <p:nvPr/>
        </p:nvSpPr>
        <p:spPr>
          <a:xfrm>
            <a:off x="822960" y="2690335"/>
            <a:ext cx="10424160" cy="2308324"/>
          </a:xfrm>
          <a:prstGeom prst="rect">
            <a:avLst/>
          </a:prstGeom>
          <a:noFill/>
        </p:spPr>
        <p:txBody>
          <a:bodyPr wrap="square">
            <a:spAutoFit/>
          </a:bodyPr>
          <a:lstStyle/>
          <a:p>
            <a:pPr marL="342900" indent="-342900" algn="just">
              <a:buFont typeface="Arial" panose="020B0604020202020204" pitchFamily="34" charset="0"/>
              <a:buChar char="•"/>
            </a:pPr>
            <a:r>
              <a:rPr lang="en-US" sz="2400" dirty="0" err="1"/>
              <a:t>Nâng</a:t>
            </a:r>
            <a:r>
              <a:rPr lang="en-US" sz="2400" dirty="0"/>
              <a:t> </a:t>
            </a:r>
            <a:r>
              <a:rPr lang="en-US" sz="2400" dirty="0" err="1"/>
              <a:t>cấp</a:t>
            </a:r>
            <a:r>
              <a:rPr lang="en-US" sz="2400" dirty="0"/>
              <a:t> </a:t>
            </a:r>
            <a:r>
              <a:rPr lang="en-US" sz="2400" dirty="0" err="1"/>
              <a:t>khung</a:t>
            </a:r>
            <a:r>
              <a:rPr lang="en-US" sz="2400" dirty="0"/>
              <a:t> </a:t>
            </a:r>
            <a:r>
              <a:rPr lang="en-US" sz="2400" dirty="0" err="1"/>
              <a:t>dịch</a:t>
            </a:r>
            <a:r>
              <a:rPr lang="en-US" sz="2400" dirty="0"/>
              <a:t> </a:t>
            </a:r>
            <a:r>
              <a:rPr lang="en-US" sz="2400" dirty="0" err="1"/>
              <a:t>vụ</a:t>
            </a:r>
            <a:r>
              <a:rPr lang="en-US" sz="2400" dirty="0"/>
              <a:t> Python.</a:t>
            </a:r>
          </a:p>
          <a:p>
            <a:pPr marL="342900" indent="-342900" algn="just">
              <a:buFont typeface="Arial" panose="020B0604020202020204" pitchFamily="34" charset="0"/>
              <a:buChar char="•"/>
            </a:pPr>
            <a:r>
              <a:rPr lang="en-US" sz="2400" dirty="0"/>
              <a:t>Python </a:t>
            </a:r>
            <a:r>
              <a:rPr lang="en-US" sz="2400" dirty="0" err="1"/>
              <a:t>được</a:t>
            </a:r>
            <a:r>
              <a:rPr lang="en-US" sz="2400" dirty="0"/>
              <a:t> </a:t>
            </a:r>
            <a:r>
              <a:rPr lang="en-US" sz="2400" dirty="0" err="1"/>
              <a:t>điều</a:t>
            </a:r>
            <a:r>
              <a:rPr lang="en-US" sz="2400" dirty="0"/>
              <a:t> </a:t>
            </a:r>
            <a:r>
              <a:rPr lang="en-US" sz="2400" dirty="0" err="1"/>
              <a:t>chỉnh</a:t>
            </a:r>
            <a:r>
              <a:rPr lang="en-US" sz="2400" dirty="0"/>
              <a:t> </a:t>
            </a:r>
            <a:r>
              <a:rPr lang="en-US" sz="2400" dirty="0" err="1"/>
              <a:t>lớn</a:t>
            </a:r>
            <a:r>
              <a:rPr lang="en-US" sz="2400" dirty="0"/>
              <a:t> </a:t>
            </a:r>
            <a:r>
              <a:rPr lang="en-US" sz="2400" dirty="0" err="1"/>
              <a:t>bởi</a:t>
            </a:r>
            <a:r>
              <a:rPr lang="en-US" sz="2400" dirty="0"/>
              <a:t> </a:t>
            </a:r>
            <a:r>
              <a:rPr lang="en-US" sz="2400" dirty="0" err="1"/>
              <a:t>các</a:t>
            </a:r>
            <a:r>
              <a:rPr lang="en-US" sz="2400" dirty="0"/>
              <a:t> </a:t>
            </a:r>
            <a:r>
              <a:rPr lang="en-US" sz="2400" dirty="0" err="1"/>
              <a:t>tập</a:t>
            </a:r>
            <a:r>
              <a:rPr lang="en-US" sz="2400" dirty="0"/>
              <a:t> </a:t>
            </a:r>
            <a:r>
              <a:rPr lang="en-US" sz="2400" dirty="0" err="1"/>
              <a:t>đoàn</a:t>
            </a:r>
            <a:r>
              <a:rPr lang="en-US" sz="2400" dirty="0"/>
              <a:t> </a:t>
            </a:r>
            <a:r>
              <a:rPr lang="en-US" sz="2400" dirty="0" err="1"/>
              <a:t>lớn</a:t>
            </a:r>
            <a:r>
              <a:rPr lang="en-US" sz="2400" dirty="0"/>
              <a:t> </a:t>
            </a:r>
            <a:r>
              <a:rPr lang="en-US" sz="2400" dirty="0" err="1"/>
              <a:t>và</a:t>
            </a:r>
            <a:r>
              <a:rPr lang="en-US" sz="2400" dirty="0"/>
              <a:t> </a:t>
            </a:r>
            <a:r>
              <a:rPr lang="en-US" sz="2400" dirty="0" err="1"/>
              <a:t>các</a:t>
            </a:r>
            <a:r>
              <a:rPr lang="en-US" sz="2400" dirty="0"/>
              <a:t> </a:t>
            </a:r>
            <a:r>
              <a:rPr lang="en-US" sz="2400" dirty="0" err="1"/>
              <a:t>ngành</a:t>
            </a:r>
            <a:r>
              <a:rPr lang="en-US" sz="2400" dirty="0"/>
              <a:t> </a:t>
            </a:r>
            <a:r>
              <a:rPr lang="en-US" sz="2400" dirty="0" err="1"/>
              <a:t>công</a:t>
            </a:r>
            <a:r>
              <a:rPr lang="en-US" sz="2400" dirty="0"/>
              <a:t> </a:t>
            </a:r>
            <a:r>
              <a:rPr lang="en-US" sz="2400" dirty="0" err="1"/>
              <a:t>nghiệp</a:t>
            </a:r>
            <a:r>
              <a:rPr lang="en-US" sz="2400" dirty="0"/>
              <a:t> ở </a:t>
            </a:r>
            <a:r>
              <a:rPr lang="en-US" sz="2400" dirty="0" err="1"/>
              <a:t>mọi</a:t>
            </a:r>
            <a:r>
              <a:rPr lang="en-US" sz="2400" dirty="0"/>
              <a:t> </a:t>
            </a:r>
            <a:r>
              <a:rPr lang="en-US" sz="2400" dirty="0" err="1"/>
              <a:t>quy</a:t>
            </a:r>
            <a:r>
              <a:rPr lang="en-US" sz="2400" dirty="0"/>
              <a:t> </a:t>
            </a:r>
            <a:r>
              <a:rPr lang="en-US" sz="2400" dirty="0" err="1"/>
              <a:t>mô</a:t>
            </a:r>
            <a:r>
              <a:rPr lang="en-US" sz="2400" dirty="0"/>
              <a:t>.</a:t>
            </a:r>
          </a:p>
          <a:p>
            <a:pPr marL="342900" indent="-342900" algn="just">
              <a:buFont typeface="Arial" panose="020B0604020202020204" pitchFamily="34" charset="0"/>
              <a:buChar char="•"/>
            </a:pPr>
            <a:r>
              <a:rPr lang="en-US" sz="2400" dirty="0" err="1"/>
              <a:t>Điện</a:t>
            </a:r>
            <a:r>
              <a:rPr lang="en-US" sz="2400" dirty="0"/>
              <a:t> </a:t>
            </a:r>
            <a:r>
              <a:rPr lang="en-US" sz="2400" dirty="0" err="1"/>
              <a:t>toán</a:t>
            </a:r>
            <a:r>
              <a:rPr lang="en-US" sz="2400" dirty="0"/>
              <a:t> </a:t>
            </a:r>
            <a:r>
              <a:rPr lang="en-US" sz="2400" dirty="0" err="1"/>
              <a:t>đám</a:t>
            </a:r>
            <a:r>
              <a:rPr lang="en-US" sz="2400" dirty="0"/>
              <a:t> </a:t>
            </a:r>
            <a:r>
              <a:rPr lang="en-US" sz="2400" dirty="0" err="1"/>
              <a:t>mây</a:t>
            </a:r>
            <a:r>
              <a:rPr lang="en-US" sz="2400" dirty="0"/>
              <a:t> </a:t>
            </a:r>
            <a:r>
              <a:rPr lang="en-US" sz="2400" dirty="0" err="1"/>
              <a:t>tăng</a:t>
            </a:r>
            <a:r>
              <a:rPr lang="en-US" sz="2400" dirty="0"/>
              <a:t> </a:t>
            </a:r>
            <a:r>
              <a:rPr lang="en-US" sz="2400" dirty="0" err="1"/>
              <a:t>vọt</a:t>
            </a:r>
            <a:r>
              <a:rPr lang="en-US" sz="2400" dirty="0"/>
              <a:t> </a:t>
            </a:r>
            <a:r>
              <a:rPr lang="en-US" sz="2400" dirty="0" err="1"/>
              <a:t>với</a:t>
            </a:r>
            <a:r>
              <a:rPr lang="en-US" sz="2400" dirty="0"/>
              <a:t> Python. </a:t>
            </a:r>
          </a:p>
          <a:p>
            <a:pPr marL="342900" indent="-342900" algn="just">
              <a:buFont typeface="Arial" panose="020B0604020202020204" pitchFamily="34" charset="0"/>
              <a:buChar char="•"/>
            </a:pPr>
            <a:r>
              <a:rPr lang="en-US" sz="2400" dirty="0" err="1"/>
              <a:t>Tính</a:t>
            </a:r>
            <a:r>
              <a:rPr lang="en-US" sz="2400" dirty="0"/>
              <a:t> </a:t>
            </a:r>
            <a:r>
              <a:rPr lang="en-US" sz="2400" dirty="0" err="1"/>
              <a:t>linh</a:t>
            </a:r>
            <a:r>
              <a:rPr lang="en-US" sz="2400" dirty="0"/>
              <a:t> </a:t>
            </a:r>
            <a:r>
              <a:rPr lang="en-US" sz="2400" dirty="0" err="1"/>
              <a:t>hoạt</a:t>
            </a:r>
            <a:r>
              <a:rPr lang="en-US" sz="2400" dirty="0"/>
              <a:t> </a:t>
            </a:r>
            <a:r>
              <a:rPr lang="en-US" sz="2400" dirty="0" err="1"/>
              <a:t>và</a:t>
            </a:r>
            <a:r>
              <a:rPr lang="en-US" sz="2400" dirty="0"/>
              <a:t> </a:t>
            </a:r>
            <a:r>
              <a:rPr lang="en-US" sz="2400" dirty="0" err="1"/>
              <a:t>tự</a:t>
            </a:r>
            <a:r>
              <a:rPr lang="en-US" sz="2400" dirty="0"/>
              <a:t> </a:t>
            </a:r>
            <a:r>
              <a:rPr lang="en-US" sz="2400" dirty="0" err="1"/>
              <a:t>động</a:t>
            </a:r>
            <a:r>
              <a:rPr lang="en-US" sz="2400" dirty="0"/>
              <a:t> </a:t>
            </a:r>
            <a:r>
              <a:rPr lang="en-US" sz="2400" dirty="0" err="1"/>
              <a:t>hoá</a:t>
            </a:r>
            <a:r>
              <a:rPr lang="en-US" sz="2400" dirty="0"/>
              <a:t> </a:t>
            </a:r>
            <a:r>
              <a:rPr lang="en-US" sz="2400" dirty="0" err="1"/>
              <a:t>của</a:t>
            </a:r>
            <a:r>
              <a:rPr lang="en-US" sz="2400" dirty="0"/>
              <a:t> Python </a:t>
            </a:r>
            <a:r>
              <a:rPr lang="en-US" sz="2400" dirty="0" err="1"/>
              <a:t>sẽ</a:t>
            </a:r>
            <a:r>
              <a:rPr lang="en-US" sz="2400" dirty="0"/>
              <a:t> </a:t>
            </a:r>
            <a:r>
              <a:rPr lang="en-US" sz="2400" dirty="0" err="1"/>
              <a:t>giành</a:t>
            </a:r>
            <a:r>
              <a:rPr lang="en-US" sz="2400" dirty="0"/>
              <a:t> </a:t>
            </a:r>
            <a:r>
              <a:rPr lang="en-US" sz="2400" dirty="0" err="1"/>
              <a:t>được</a:t>
            </a:r>
            <a:r>
              <a:rPr lang="en-US" sz="2400" dirty="0"/>
              <a:t> </a:t>
            </a:r>
            <a:r>
              <a:rPr lang="en-US" sz="2400" dirty="0" err="1"/>
              <a:t>nhiều</a:t>
            </a:r>
            <a:r>
              <a:rPr lang="en-US" sz="2400" dirty="0"/>
              <a:t> </a:t>
            </a:r>
            <a:r>
              <a:rPr lang="en-US" sz="2400" dirty="0" err="1"/>
              <a:t>người</a:t>
            </a:r>
            <a:r>
              <a:rPr lang="en-US" sz="2400" dirty="0"/>
              <a:t> </a:t>
            </a:r>
            <a:r>
              <a:rPr lang="en-US" sz="2400" dirty="0" err="1"/>
              <a:t>dùng</a:t>
            </a:r>
            <a:r>
              <a:rPr lang="en-US" sz="2400" dirty="0"/>
              <a:t> </a:t>
            </a:r>
            <a:r>
              <a:rPr lang="en-US" sz="2400" dirty="0" err="1"/>
              <a:t>hơn</a:t>
            </a:r>
            <a:r>
              <a:rPr lang="en-US" sz="2400" dirty="0"/>
              <a:t>. </a:t>
            </a:r>
          </a:p>
          <a:p>
            <a:pPr marL="342900" indent="-342900" algn="just">
              <a:buFont typeface="Arial" panose="020B0604020202020204" pitchFamily="34" charset="0"/>
              <a:buChar char="•"/>
            </a:pPr>
            <a:r>
              <a:rPr lang="en-US" sz="2400" dirty="0" err="1"/>
              <a:t>Hỗ</a:t>
            </a:r>
            <a:r>
              <a:rPr lang="en-US" sz="2400" dirty="0"/>
              <a:t> </a:t>
            </a:r>
            <a:r>
              <a:rPr lang="en-US" sz="2400" dirty="0" err="1"/>
              <a:t>trợ</a:t>
            </a:r>
            <a:r>
              <a:rPr lang="en-US" sz="2400" dirty="0"/>
              <a:t> </a:t>
            </a:r>
            <a:r>
              <a:rPr lang="en-US" sz="2400" dirty="0" err="1"/>
              <a:t>cộng</a:t>
            </a:r>
            <a:r>
              <a:rPr lang="en-US" sz="2400" dirty="0"/>
              <a:t> </a:t>
            </a:r>
            <a:r>
              <a:rPr lang="en-US" sz="2400" dirty="0" err="1"/>
              <a:t>đồng</a:t>
            </a:r>
            <a:r>
              <a:rPr lang="en-US" sz="2400" dirty="0"/>
              <a:t> </a:t>
            </a:r>
            <a:r>
              <a:rPr lang="en-US" sz="2400" dirty="0" err="1"/>
              <a:t>mạnh</a:t>
            </a:r>
            <a:r>
              <a:rPr lang="en-US" sz="2400" dirty="0"/>
              <a:t> </a:t>
            </a:r>
            <a:r>
              <a:rPr lang="en-US" sz="2400" dirty="0" err="1"/>
              <a:t>mẽ</a:t>
            </a:r>
            <a:r>
              <a:rPr lang="en-US" sz="2400" dirty="0"/>
              <a:t> </a:t>
            </a:r>
            <a:r>
              <a:rPr lang="en-US" sz="2400" dirty="0" err="1"/>
              <a:t>hơn</a:t>
            </a:r>
            <a:r>
              <a:rPr lang="en-US" sz="2400" dirty="0"/>
              <a:t>.</a:t>
            </a:r>
          </a:p>
        </p:txBody>
      </p:sp>
    </p:spTree>
    <p:extLst>
      <p:ext uri="{BB962C8B-B14F-4D97-AF65-F5344CB8AC3E}">
        <p14:creationId xmlns:p14="http://schemas.microsoft.com/office/powerpoint/2010/main" val="4396983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pattFill prst="pct60">
          <a:fgClr>
            <a:schemeClr val="accent5">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7870775-FAA5-4017-924F-509E2C04EE3C}"/>
              </a:ext>
            </a:extLst>
          </p:cNvPr>
          <p:cNvSpPr>
            <a:spLocks noGrp="1"/>
          </p:cNvSpPr>
          <p:nvPr>
            <p:ph type="sldNum" sz="quarter" idx="4294967295"/>
          </p:nvPr>
        </p:nvSpPr>
        <p:spPr>
          <a:xfrm>
            <a:off x="9448800" y="6356350"/>
            <a:ext cx="2743200" cy="365125"/>
          </a:xfrm>
        </p:spPr>
        <p:txBody>
          <a:bodyPr/>
          <a:lstStyle/>
          <a:p>
            <a:fld id="{8C13379D-D487-4446-85FC-E9ED5B8B80F6}" type="slidenum">
              <a:rPr lang="en-US" smtClean="0"/>
              <a:pPr/>
              <a:t>22</a:t>
            </a:fld>
            <a:endParaRPr lang="en-US"/>
          </a:p>
        </p:txBody>
      </p:sp>
      <p:sp>
        <p:nvSpPr>
          <p:cNvPr id="8" name="TextBox 7">
            <a:extLst>
              <a:ext uri="{FF2B5EF4-FFF2-40B4-BE49-F238E27FC236}">
                <a16:creationId xmlns:a16="http://schemas.microsoft.com/office/drawing/2014/main" id="{7702B05E-2BAF-4547-A438-6AF7FA60AA9D}"/>
              </a:ext>
            </a:extLst>
          </p:cNvPr>
          <p:cNvSpPr txBox="1"/>
          <p:nvPr/>
        </p:nvSpPr>
        <p:spPr>
          <a:xfrm>
            <a:off x="2893573" y="2650946"/>
            <a:ext cx="6404853" cy="1323439"/>
          </a:xfrm>
          <a:prstGeom prst="rect">
            <a:avLst/>
          </a:prstGeom>
          <a:noFill/>
        </p:spPr>
        <p:txBody>
          <a:bodyPr wrap="square">
            <a:spAutoFit/>
          </a:bodyPr>
          <a:lstStyle/>
          <a:p>
            <a:pPr algn="ctr"/>
            <a:r>
              <a:rPr lang="en-US" sz="4000" b="1" i="1" spc="600" dirty="0" err="1">
                <a:solidFill>
                  <a:schemeClr val="accent5">
                    <a:lumMod val="50000"/>
                  </a:schemeClr>
                </a:solidFill>
                <a:latin typeface="Calibri" panose="020F0502020204030204" pitchFamily="34" charset="0"/>
                <a:ea typeface="+mj-lt"/>
                <a:cs typeface="Calibri" panose="020F0502020204030204" pitchFamily="34" charset="0"/>
              </a:rPr>
              <a:t>Cảm</a:t>
            </a:r>
            <a:r>
              <a:rPr lang="en-US" sz="4000" b="1" i="1" spc="600" dirty="0">
                <a:solidFill>
                  <a:schemeClr val="accent5">
                    <a:lumMod val="50000"/>
                  </a:schemeClr>
                </a:solidFill>
                <a:latin typeface="Calibri" panose="020F0502020204030204" pitchFamily="34" charset="0"/>
                <a:ea typeface="+mj-lt"/>
                <a:cs typeface="Calibri" panose="020F0502020204030204" pitchFamily="34" charset="0"/>
              </a:rPr>
              <a:t> </a:t>
            </a:r>
            <a:r>
              <a:rPr lang="en-US" sz="4000" b="1" i="1" spc="600" dirty="0" err="1">
                <a:solidFill>
                  <a:schemeClr val="accent5">
                    <a:lumMod val="50000"/>
                  </a:schemeClr>
                </a:solidFill>
                <a:latin typeface="Calibri" panose="020F0502020204030204" pitchFamily="34" charset="0"/>
                <a:ea typeface="+mj-lt"/>
                <a:cs typeface="Calibri" panose="020F0502020204030204" pitchFamily="34" charset="0"/>
              </a:rPr>
              <a:t>ơn</a:t>
            </a:r>
            <a:r>
              <a:rPr lang="en-US" sz="4000" b="1" i="1" spc="600" dirty="0">
                <a:solidFill>
                  <a:schemeClr val="accent5">
                    <a:lumMod val="50000"/>
                  </a:schemeClr>
                </a:solidFill>
                <a:latin typeface="Calibri" panose="020F0502020204030204" pitchFamily="34" charset="0"/>
                <a:ea typeface="+mj-lt"/>
                <a:cs typeface="Calibri" panose="020F0502020204030204" pitchFamily="34" charset="0"/>
              </a:rPr>
              <a:t> </a:t>
            </a:r>
            <a:r>
              <a:rPr lang="en-US" sz="4000" b="1" i="1" spc="600" dirty="0" err="1">
                <a:solidFill>
                  <a:schemeClr val="accent5">
                    <a:lumMod val="50000"/>
                  </a:schemeClr>
                </a:solidFill>
                <a:latin typeface="Calibri" panose="020F0502020204030204" pitchFamily="34" charset="0"/>
                <a:ea typeface="+mj-lt"/>
                <a:cs typeface="Calibri" panose="020F0502020204030204" pitchFamily="34" charset="0"/>
              </a:rPr>
              <a:t>các</a:t>
            </a:r>
            <a:r>
              <a:rPr lang="en-US" sz="4000" b="1" i="1" spc="600" dirty="0">
                <a:solidFill>
                  <a:schemeClr val="accent5">
                    <a:lumMod val="50000"/>
                  </a:schemeClr>
                </a:solidFill>
                <a:latin typeface="Calibri" panose="020F0502020204030204" pitchFamily="34" charset="0"/>
                <a:ea typeface="+mj-lt"/>
                <a:cs typeface="Calibri" panose="020F0502020204030204" pitchFamily="34" charset="0"/>
              </a:rPr>
              <a:t> </a:t>
            </a:r>
            <a:r>
              <a:rPr lang="en-US" sz="4000" b="1" i="1" spc="600" dirty="0" err="1">
                <a:solidFill>
                  <a:schemeClr val="accent5">
                    <a:lumMod val="50000"/>
                  </a:schemeClr>
                </a:solidFill>
                <a:latin typeface="Calibri" panose="020F0502020204030204" pitchFamily="34" charset="0"/>
                <a:ea typeface="+mj-lt"/>
                <a:cs typeface="Calibri" panose="020F0502020204030204" pitchFamily="34" charset="0"/>
              </a:rPr>
              <a:t>bạn</a:t>
            </a:r>
            <a:r>
              <a:rPr lang="en-US" sz="4000" b="1" i="1" spc="600" dirty="0">
                <a:solidFill>
                  <a:schemeClr val="accent5">
                    <a:lumMod val="50000"/>
                  </a:schemeClr>
                </a:solidFill>
                <a:latin typeface="Calibri" panose="020F0502020204030204" pitchFamily="34" charset="0"/>
                <a:ea typeface="+mj-lt"/>
                <a:cs typeface="Calibri" panose="020F0502020204030204" pitchFamily="34" charset="0"/>
              </a:rPr>
              <a:t> </a:t>
            </a:r>
            <a:r>
              <a:rPr lang="en-US" sz="4000" b="1" i="1" spc="600" dirty="0" err="1">
                <a:solidFill>
                  <a:schemeClr val="accent5">
                    <a:lumMod val="50000"/>
                  </a:schemeClr>
                </a:solidFill>
                <a:latin typeface="Calibri" panose="020F0502020204030204" pitchFamily="34" charset="0"/>
                <a:ea typeface="+mj-lt"/>
                <a:cs typeface="Calibri" panose="020F0502020204030204" pitchFamily="34" charset="0"/>
              </a:rPr>
              <a:t>vì</a:t>
            </a:r>
            <a:r>
              <a:rPr lang="en-US" sz="4000" b="1" i="1" spc="600" dirty="0">
                <a:solidFill>
                  <a:schemeClr val="accent5">
                    <a:lumMod val="50000"/>
                  </a:schemeClr>
                </a:solidFill>
                <a:latin typeface="Calibri" panose="020F0502020204030204" pitchFamily="34" charset="0"/>
                <a:ea typeface="+mj-lt"/>
                <a:cs typeface="Calibri" panose="020F0502020204030204" pitchFamily="34" charset="0"/>
              </a:rPr>
              <a:t> </a:t>
            </a:r>
            <a:r>
              <a:rPr lang="en-US" sz="4000" b="1" i="1" spc="600" dirty="0" err="1">
                <a:solidFill>
                  <a:schemeClr val="accent5">
                    <a:lumMod val="50000"/>
                  </a:schemeClr>
                </a:solidFill>
                <a:latin typeface="Calibri" panose="020F0502020204030204" pitchFamily="34" charset="0"/>
                <a:ea typeface="+mj-lt"/>
                <a:cs typeface="Calibri" panose="020F0502020204030204" pitchFamily="34" charset="0"/>
              </a:rPr>
              <a:t>đã</a:t>
            </a:r>
            <a:r>
              <a:rPr lang="en-US" sz="4000" b="1" i="1" spc="600" dirty="0">
                <a:solidFill>
                  <a:schemeClr val="accent5">
                    <a:lumMod val="50000"/>
                  </a:schemeClr>
                </a:solidFill>
                <a:latin typeface="Calibri" panose="020F0502020204030204" pitchFamily="34" charset="0"/>
                <a:ea typeface="+mj-lt"/>
                <a:cs typeface="Calibri" panose="020F0502020204030204" pitchFamily="34" charset="0"/>
              </a:rPr>
              <a:t> </a:t>
            </a:r>
            <a:r>
              <a:rPr lang="en-US" sz="4000" b="1" i="1" spc="600" dirty="0" err="1">
                <a:solidFill>
                  <a:schemeClr val="accent5">
                    <a:lumMod val="50000"/>
                  </a:schemeClr>
                </a:solidFill>
                <a:latin typeface="Calibri" panose="020F0502020204030204" pitchFamily="34" charset="0"/>
                <a:ea typeface="+mj-lt"/>
                <a:cs typeface="Calibri" panose="020F0502020204030204" pitchFamily="34" charset="0"/>
              </a:rPr>
              <a:t>lắng</a:t>
            </a:r>
            <a:r>
              <a:rPr lang="en-US" sz="4000" b="1" i="1" spc="600" dirty="0">
                <a:solidFill>
                  <a:schemeClr val="accent5">
                    <a:lumMod val="50000"/>
                  </a:schemeClr>
                </a:solidFill>
                <a:latin typeface="Calibri" panose="020F0502020204030204" pitchFamily="34" charset="0"/>
                <a:ea typeface="+mj-lt"/>
                <a:cs typeface="Calibri" panose="020F0502020204030204" pitchFamily="34" charset="0"/>
              </a:rPr>
              <a:t> </a:t>
            </a:r>
            <a:r>
              <a:rPr lang="en-US" sz="4000" b="1" i="1" spc="600" dirty="0" err="1">
                <a:solidFill>
                  <a:schemeClr val="accent5">
                    <a:lumMod val="50000"/>
                  </a:schemeClr>
                </a:solidFill>
                <a:latin typeface="Calibri" panose="020F0502020204030204" pitchFamily="34" charset="0"/>
                <a:ea typeface="+mj-lt"/>
                <a:cs typeface="Calibri" panose="020F0502020204030204" pitchFamily="34" charset="0"/>
              </a:rPr>
              <a:t>nghe</a:t>
            </a:r>
            <a:endParaRPr lang="en-US" sz="4000" b="1" i="1" spc="600" dirty="0">
              <a:solidFill>
                <a:schemeClr val="accent5">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97286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292577-2DCF-4FAD-B9BE-F1AF1AFFB993}"/>
              </a:ext>
            </a:extLst>
          </p:cNvPr>
          <p:cNvSpPr txBox="1"/>
          <p:nvPr/>
        </p:nvSpPr>
        <p:spPr>
          <a:xfrm>
            <a:off x="640079" y="1371600"/>
            <a:ext cx="10972800" cy="1754326"/>
          </a:xfrm>
          <a:prstGeom prst="rect">
            <a:avLst/>
          </a:prstGeom>
          <a:noFill/>
        </p:spPr>
        <p:txBody>
          <a:bodyPr wrap="square">
            <a:spAutoFit/>
          </a:bodyPr>
          <a:lstStyle/>
          <a:p>
            <a:pPr algn="ctr"/>
            <a:r>
              <a:rPr lang="en-US" sz="5400" b="1" spc="600" dirty="0">
                <a:solidFill>
                  <a:schemeClr val="accent5">
                    <a:lumMod val="50000"/>
                  </a:schemeClr>
                </a:solidFill>
                <a:effectLst>
                  <a:outerShdw blurRad="38100" dist="38100" dir="2700000" algn="tl">
                    <a:srgbClr val="000000">
                      <a:alpha val="43137"/>
                    </a:srgbClr>
                  </a:outerShdw>
                </a:effectLst>
              </a:rPr>
              <a:t>TỔNG QUAN VỀ NGÔN NGỮ LẬP TRÌNH</a:t>
            </a:r>
            <a:endParaRPr lang="en-US" sz="5400" dirty="0">
              <a:solidFill>
                <a:schemeClr val="accent5">
                  <a:lumMod val="50000"/>
                </a:schemeClr>
              </a:solidFill>
            </a:endParaRPr>
          </a:p>
        </p:txBody>
      </p:sp>
      <p:sp>
        <p:nvSpPr>
          <p:cNvPr id="6" name="Chỗ dành sẵn cho Số hiệu Bản chiếu 5">
            <a:extLst>
              <a:ext uri="{FF2B5EF4-FFF2-40B4-BE49-F238E27FC236}">
                <a16:creationId xmlns:a16="http://schemas.microsoft.com/office/drawing/2014/main" id="{FCB8BB31-793F-4B3E-81A8-E7C475DE9340}"/>
              </a:ext>
            </a:extLst>
          </p:cNvPr>
          <p:cNvSpPr txBox="1">
            <a:spLocks/>
          </p:cNvSpPr>
          <p:nvPr/>
        </p:nvSpPr>
        <p:spPr>
          <a:xfrm>
            <a:off x="640079" y="65787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chemeClr val="accent5">
                    <a:lumMod val="50000"/>
                  </a:schemeClr>
                </a:solidFill>
              </a:rPr>
              <a:t>Nhóm</a:t>
            </a:r>
            <a:r>
              <a:rPr lang="en-US" dirty="0">
                <a:solidFill>
                  <a:schemeClr val="accent5">
                    <a:lumMod val="50000"/>
                  </a:schemeClr>
                </a:solidFill>
              </a:rPr>
              <a:t> 7</a:t>
            </a:r>
          </a:p>
        </p:txBody>
      </p:sp>
      <p:sp>
        <p:nvSpPr>
          <p:cNvPr id="9" name="TextBox 8">
            <a:extLst>
              <a:ext uri="{FF2B5EF4-FFF2-40B4-BE49-F238E27FC236}">
                <a16:creationId xmlns:a16="http://schemas.microsoft.com/office/drawing/2014/main" id="{BBE071F2-1D38-4783-8356-33C64759357A}"/>
              </a:ext>
            </a:extLst>
          </p:cNvPr>
          <p:cNvSpPr txBox="1"/>
          <p:nvPr/>
        </p:nvSpPr>
        <p:spPr>
          <a:xfrm>
            <a:off x="3048811" y="6645863"/>
            <a:ext cx="6094378" cy="230832"/>
          </a:xfrm>
          <a:prstGeom prst="rect">
            <a:avLst/>
          </a:prstGeom>
          <a:noFill/>
        </p:spPr>
        <p:txBody>
          <a:bodyPr wrap="square">
            <a:spAutoFit/>
          </a:bodyPr>
          <a:lstStyle/>
          <a:p>
            <a:pPr algn="ctr"/>
            <a:r>
              <a:rPr lang="en-US" sz="900" err="1">
                <a:solidFill>
                  <a:schemeClr val="accent5">
                    <a:lumMod val="50000"/>
                  </a:schemeClr>
                </a:solidFill>
              </a:rPr>
              <a:t>Nhập</a:t>
            </a:r>
            <a:r>
              <a:rPr lang="en-US" sz="900">
                <a:solidFill>
                  <a:schemeClr val="accent5">
                    <a:lumMod val="50000"/>
                  </a:schemeClr>
                </a:solidFill>
              </a:rPr>
              <a:t> </a:t>
            </a:r>
            <a:r>
              <a:rPr lang="en-US" sz="900" err="1">
                <a:solidFill>
                  <a:schemeClr val="accent5">
                    <a:lumMod val="50000"/>
                  </a:schemeClr>
                </a:solidFill>
              </a:rPr>
              <a:t>môn</a:t>
            </a:r>
            <a:r>
              <a:rPr lang="en-US" sz="900">
                <a:solidFill>
                  <a:schemeClr val="accent5">
                    <a:lumMod val="50000"/>
                  </a:schemeClr>
                </a:solidFill>
              </a:rPr>
              <a:t> CNTT&amp;TT</a:t>
            </a:r>
          </a:p>
        </p:txBody>
      </p:sp>
      <p:sp>
        <p:nvSpPr>
          <p:cNvPr id="10" name="Chỗ dành sẵn cho Số hiệu Bản chiếu 5">
            <a:extLst>
              <a:ext uri="{FF2B5EF4-FFF2-40B4-BE49-F238E27FC236}">
                <a16:creationId xmlns:a16="http://schemas.microsoft.com/office/drawing/2014/main" id="{9292856A-95A6-404F-99E2-56BB0250FC4B}"/>
              </a:ext>
            </a:extLst>
          </p:cNvPr>
          <p:cNvSpPr txBox="1">
            <a:spLocks/>
          </p:cNvSpPr>
          <p:nvPr/>
        </p:nvSpPr>
        <p:spPr>
          <a:xfrm>
            <a:off x="8808722" y="665007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C13379D-D487-4446-85FC-E9ED5B8B80F6}" type="slidenum">
              <a:rPr lang="en-US" sz="900" smtClean="0">
                <a:solidFill>
                  <a:schemeClr val="accent5">
                    <a:lumMod val="50000"/>
                  </a:schemeClr>
                </a:solidFill>
              </a:rPr>
              <a:pPr algn="r"/>
              <a:t>3</a:t>
            </a:fld>
            <a:endParaRPr lang="en-US" sz="900">
              <a:solidFill>
                <a:schemeClr val="accent5">
                  <a:lumMod val="50000"/>
                </a:schemeClr>
              </a:solidFill>
            </a:endParaRPr>
          </a:p>
        </p:txBody>
      </p:sp>
      <p:pic>
        <p:nvPicPr>
          <p:cNvPr id="4" name="Picture 3">
            <a:extLst>
              <a:ext uri="{FF2B5EF4-FFF2-40B4-BE49-F238E27FC236}">
                <a16:creationId xmlns:a16="http://schemas.microsoft.com/office/drawing/2014/main" id="{F73C2123-5C42-4BA0-A9A9-51599A113D1D}"/>
              </a:ext>
            </a:extLst>
          </p:cNvPr>
          <p:cNvPicPr>
            <a:picLocks noChangeAspect="1"/>
          </p:cNvPicPr>
          <p:nvPr/>
        </p:nvPicPr>
        <p:blipFill>
          <a:blip r:embed="rId3"/>
          <a:stretch>
            <a:fillRect/>
          </a:stretch>
        </p:blipFill>
        <p:spPr>
          <a:xfrm>
            <a:off x="7163271" y="4025890"/>
            <a:ext cx="3959835" cy="2195962"/>
          </a:xfrm>
          <a:prstGeom prst="rect">
            <a:avLst/>
          </a:prstGeom>
        </p:spPr>
      </p:pic>
      <p:pic>
        <p:nvPicPr>
          <p:cNvPr id="7" name="Picture 6">
            <a:extLst>
              <a:ext uri="{FF2B5EF4-FFF2-40B4-BE49-F238E27FC236}">
                <a16:creationId xmlns:a16="http://schemas.microsoft.com/office/drawing/2014/main" id="{561F98C8-9495-4081-B1CC-2C7086F353F3}"/>
              </a:ext>
            </a:extLst>
          </p:cNvPr>
          <p:cNvPicPr>
            <a:picLocks noChangeAspect="1"/>
          </p:cNvPicPr>
          <p:nvPr/>
        </p:nvPicPr>
        <p:blipFill>
          <a:blip r:embed="rId4"/>
          <a:stretch>
            <a:fillRect/>
          </a:stretch>
        </p:blipFill>
        <p:spPr>
          <a:xfrm>
            <a:off x="1027077" y="4145526"/>
            <a:ext cx="4001653" cy="1961420"/>
          </a:xfrm>
          <a:prstGeom prst="rect">
            <a:avLst/>
          </a:prstGeom>
        </p:spPr>
      </p:pic>
    </p:spTree>
    <p:extLst>
      <p:ext uri="{BB962C8B-B14F-4D97-AF65-F5344CB8AC3E}">
        <p14:creationId xmlns:p14="http://schemas.microsoft.com/office/powerpoint/2010/main" val="294955442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93B165A-935D-4CFE-81AD-27E617156100}"/>
              </a:ext>
            </a:extLst>
          </p:cNvPr>
          <p:cNvSpPr>
            <a:spLocks noGrp="1"/>
          </p:cNvSpPr>
          <p:nvPr>
            <p:ph type="title"/>
          </p:nvPr>
        </p:nvSpPr>
        <p:spPr>
          <a:xfrm>
            <a:off x="822960" y="548640"/>
            <a:ext cx="10515600" cy="1371600"/>
          </a:xfrm>
        </p:spPr>
        <p:txBody>
          <a:bodyPr>
            <a:normAutofit/>
          </a:bodyPr>
          <a:lstStyle/>
          <a:p>
            <a:pPr algn="ctr"/>
            <a:r>
              <a:rPr lang="en-US" sz="4000" b="1" spc="600" dirty="0">
                <a:solidFill>
                  <a:schemeClr val="tx1">
                    <a:lumMod val="85000"/>
                    <a:lumOff val="15000"/>
                  </a:schemeClr>
                </a:solidFill>
                <a:effectLst>
                  <a:outerShdw blurRad="38100" dist="38100" dir="2700000" algn="tl">
                    <a:srgbClr val="000000">
                      <a:alpha val="43137"/>
                    </a:srgbClr>
                  </a:outerShdw>
                </a:effectLst>
              </a:rPr>
              <a:t>TỔNG QUAN VỀ NGÔN NGỮ LẬP TRÌNH</a:t>
            </a:r>
            <a:endParaRPr lang="vi-VN" sz="4000" b="1" spc="600" dirty="0">
              <a:solidFill>
                <a:schemeClr val="tx1">
                  <a:lumMod val="85000"/>
                  <a:lumOff val="15000"/>
                </a:schemeClr>
              </a:solidFill>
              <a:effectLst>
                <a:outerShdw blurRad="38100" dist="38100" dir="2700000" algn="tl">
                  <a:srgbClr val="000000">
                    <a:alpha val="43137"/>
                  </a:srgbClr>
                </a:outerShdw>
              </a:effectLst>
              <a:cs typeface="Times New Roman" panose="02020603050405020304" pitchFamily="18" charset="0"/>
            </a:endParaRPr>
          </a:p>
        </p:txBody>
      </p:sp>
      <p:sp>
        <p:nvSpPr>
          <p:cNvPr id="5" name="Chỗ dành sẵn cho Chân trang 4">
            <a:extLst>
              <a:ext uri="{FF2B5EF4-FFF2-40B4-BE49-F238E27FC236}">
                <a16:creationId xmlns:a16="http://schemas.microsoft.com/office/drawing/2014/main" id="{BD0E82E9-B6C8-4617-B4F2-86671B49C085}"/>
              </a:ext>
            </a:extLst>
          </p:cNvPr>
          <p:cNvSpPr>
            <a:spLocks noGrp="1"/>
          </p:cNvSpPr>
          <p:nvPr>
            <p:ph type="ftr" sz="quarter" idx="11"/>
          </p:nvPr>
        </p:nvSpPr>
        <p:spPr/>
        <p:txBody>
          <a:bodyPr/>
          <a:lstStyle/>
          <a:p>
            <a:r>
              <a:rPr lang="en-US" dirty="0" err="1">
                <a:solidFill>
                  <a:schemeClr val="tx1"/>
                </a:solidFill>
              </a:rPr>
              <a:t>Nhập</a:t>
            </a:r>
            <a:r>
              <a:rPr lang="en-US" dirty="0">
                <a:solidFill>
                  <a:schemeClr val="tx1"/>
                </a:solidFill>
              </a:rPr>
              <a:t> </a:t>
            </a:r>
            <a:r>
              <a:rPr lang="en-US" dirty="0" err="1">
                <a:solidFill>
                  <a:schemeClr val="tx1"/>
                </a:solidFill>
              </a:rPr>
              <a:t>môn</a:t>
            </a:r>
            <a:r>
              <a:rPr lang="en-US" dirty="0">
                <a:solidFill>
                  <a:schemeClr val="tx1"/>
                </a:solidFill>
              </a:rPr>
              <a:t> CNTT&amp;TT</a:t>
            </a:r>
          </a:p>
        </p:txBody>
      </p:sp>
      <p:sp>
        <p:nvSpPr>
          <p:cNvPr id="6" name="Chỗ dành sẵn cho Số hiệu Bản chiếu 5">
            <a:extLst>
              <a:ext uri="{FF2B5EF4-FFF2-40B4-BE49-F238E27FC236}">
                <a16:creationId xmlns:a16="http://schemas.microsoft.com/office/drawing/2014/main" id="{8E792B01-6719-4D34-82C2-215B71B2D645}"/>
              </a:ext>
            </a:extLst>
          </p:cNvPr>
          <p:cNvSpPr>
            <a:spLocks noGrp="1"/>
          </p:cNvSpPr>
          <p:nvPr>
            <p:ph type="sldNum" sz="quarter" idx="12"/>
          </p:nvPr>
        </p:nvSpPr>
        <p:spPr/>
        <p:txBody>
          <a:bodyPr/>
          <a:lstStyle/>
          <a:p>
            <a:fld id="{8C13379D-D487-4446-85FC-E9ED5B8B80F6}" type="slidenum">
              <a:rPr lang="en-US" smtClean="0">
                <a:solidFill>
                  <a:schemeClr val="tx1"/>
                </a:solidFill>
              </a:rPr>
              <a:pPr/>
              <a:t>4</a:t>
            </a:fld>
            <a:endParaRPr lang="en-US" dirty="0">
              <a:solidFill>
                <a:schemeClr val="tx1"/>
              </a:solidFill>
            </a:endParaRPr>
          </a:p>
        </p:txBody>
      </p:sp>
      <p:sp>
        <p:nvSpPr>
          <p:cNvPr id="9" name="Chỗ dành sẵn cho Số hiệu Bản chiếu 5">
            <a:extLst>
              <a:ext uri="{FF2B5EF4-FFF2-40B4-BE49-F238E27FC236}">
                <a16:creationId xmlns:a16="http://schemas.microsoft.com/office/drawing/2014/main" id="{D0B67529-7030-4FCD-B355-6A5ECA284BD1}"/>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chemeClr val="tx1"/>
                </a:solidFill>
              </a:rPr>
              <a:t>Nhóm</a:t>
            </a:r>
            <a:r>
              <a:rPr lang="en-US" dirty="0">
                <a:solidFill>
                  <a:schemeClr val="tx1"/>
                </a:solidFill>
              </a:rPr>
              <a:t> 7</a:t>
            </a:r>
          </a:p>
        </p:txBody>
      </p:sp>
      <p:grpSp>
        <p:nvGrpSpPr>
          <p:cNvPr id="11" name="Group 10">
            <a:extLst>
              <a:ext uri="{FF2B5EF4-FFF2-40B4-BE49-F238E27FC236}">
                <a16:creationId xmlns:a16="http://schemas.microsoft.com/office/drawing/2014/main" id="{1CAC074D-1B2A-4828-B608-DBFE7305269B}"/>
              </a:ext>
            </a:extLst>
          </p:cNvPr>
          <p:cNvGrpSpPr/>
          <p:nvPr/>
        </p:nvGrpSpPr>
        <p:grpSpPr>
          <a:xfrm>
            <a:off x="548640" y="2286000"/>
            <a:ext cx="5486394" cy="3291840"/>
            <a:chOff x="0" y="666907"/>
            <a:chExt cx="5486394" cy="3017522"/>
          </a:xfrm>
        </p:grpSpPr>
        <p:sp>
          <p:nvSpPr>
            <p:cNvPr id="12" name="Rectangle 11">
              <a:extLst>
                <a:ext uri="{FF2B5EF4-FFF2-40B4-BE49-F238E27FC236}">
                  <a16:creationId xmlns:a16="http://schemas.microsoft.com/office/drawing/2014/main" id="{2527601C-1815-49EA-B73D-A789F984ADD5}"/>
                </a:ext>
              </a:extLst>
            </p:cNvPr>
            <p:cNvSpPr/>
            <p:nvPr/>
          </p:nvSpPr>
          <p:spPr>
            <a:xfrm>
              <a:off x="0" y="666907"/>
              <a:ext cx="5486394" cy="3017522"/>
            </a:xfrm>
            <a:prstGeom prst="rect">
              <a:avLst/>
            </a:prstGeom>
            <a:ln>
              <a:solidFill>
                <a:schemeClr val="bg1"/>
              </a:solidFill>
            </a:ln>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TextBox 15">
              <a:extLst>
                <a:ext uri="{FF2B5EF4-FFF2-40B4-BE49-F238E27FC236}">
                  <a16:creationId xmlns:a16="http://schemas.microsoft.com/office/drawing/2014/main" id="{E11DF97C-649A-4A8A-9922-216BAE64B81D}"/>
                </a:ext>
              </a:extLst>
            </p:cNvPr>
            <p:cNvSpPr txBox="1"/>
            <p:nvPr/>
          </p:nvSpPr>
          <p:spPr>
            <a:xfrm>
              <a:off x="0" y="666907"/>
              <a:ext cx="5486394" cy="3017522"/>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48640" tIns="1371600" rIns="548640" bIns="0" numCol="1" spcCol="1270" anchor="t" anchorCtr="0">
              <a:noAutofit/>
            </a:bodyPr>
            <a:lstStyle/>
            <a:p>
              <a:pPr marL="228600" lvl="1" indent="-228600" algn="just" defTabSz="889000">
                <a:lnSpc>
                  <a:spcPct val="90000"/>
                </a:lnSpc>
                <a:spcBef>
                  <a:spcPct val="0"/>
                </a:spcBef>
                <a:spcAft>
                  <a:spcPts val="360"/>
                </a:spcAft>
                <a:buChar char="•"/>
              </a:pPr>
              <a:r>
                <a:rPr lang="en-US" sz="2000" kern="1200" dirty="0">
                  <a:latin typeface="Arial" panose="020B0604020202020204" pitchFamily="34" charset="0"/>
                  <a:cs typeface="Arial" panose="020B0604020202020204" pitchFamily="34" charset="0"/>
                </a:rPr>
                <a:t>K</a:t>
              </a:r>
              <a:r>
                <a:rPr lang="vi-VN" sz="2000" kern="1200" dirty="0">
                  <a:latin typeface="Arial" panose="020B0604020202020204" pitchFamily="34" charset="0"/>
                  <a:cs typeface="Arial" panose="020B0604020202020204" pitchFamily="34" charset="0"/>
                </a:rPr>
                <a:t>ý </a:t>
              </a:r>
              <a:r>
                <a:rPr lang="vi-VN" sz="2000" kern="1200" dirty="0">
                  <a:effectLst/>
                  <a:latin typeface="Arial" panose="020B0604020202020204" pitchFamily="34" charset="0"/>
                  <a:cs typeface="Arial" panose="020B0604020202020204" pitchFamily="34" charset="0"/>
                </a:rPr>
                <a:t>hiệu</a:t>
              </a:r>
              <a:r>
                <a:rPr lang="vi-VN" sz="2000" kern="1200" dirty="0">
                  <a:latin typeface="Arial" panose="020B0604020202020204" pitchFamily="34" charset="0"/>
                  <a:cs typeface="Arial" panose="020B0604020202020204" pitchFamily="34" charset="0"/>
                </a:rPr>
                <a:t> để viết chương trình</a:t>
              </a:r>
              <a:r>
                <a:rPr lang="en-US" sz="2000" kern="1200" dirty="0">
                  <a:latin typeface="Arial" panose="020B0604020202020204" pitchFamily="34" charset="0"/>
                  <a:cs typeface="Arial" panose="020B0604020202020204" pitchFamily="34" charset="0"/>
                </a:rPr>
                <a:t>.</a:t>
              </a:r>
            </a:p>
            <a:p>
              <a:pPr marL="228600" lvl="1" indent="-228600" algn="just"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Đ</a:t>
              </a:r>
              <a:r>
                <a:rPr lang="vi-VN" sz="2000" kern="1200" dirty="0">
                  <a:latin typeface="Arial" panose="020B0604020202020204" pitchFamily="34" charset="0"/>
                  <a:cs typeface="Arial" panose="020B0604020202020204" pitchFamily="34" charset="0"/>
                </a:rPr>
                <a:t>ặc tả của một phép tính hoặc thuật toán</a:t>
              </a:r>
              <a:r>
                <a:rPr lang="en-US" sz="2000" kern="1200" dirty="0">
                  <a:latin typeface="Arial" panose="020B0604020202020204" pitchFamily="34" charset="0"/>
                  <a:cs typeface="Arial" panose="020B0604020202020204" pitchFamily="34" charset="0"/>
                </a:rPr>
                <a:t>.</a:t>
              </a:r>
            </a:p>
            <a:p>
              <a:pPr marL="228600" lvl="1" indent="-228600" algn="just" defTabSz="889000">
                <a:lnSpc>
                  <a:spcPct val="90000"/>
                </a:lnSpc>
                <a:spcBef>
                  <a:spcPct val="0"/>
                </a:spcBef>
                <a:spcAft>
                  <a:spcPct val="15000"/>
                </a:spcAft>
                <a:buChar char="•"/>
              </a:pPr>
              <a:r>
                <a:rPr lang="vi-VN" sz="2000" kern="1200" dirty="0">
                  <a:latin typeface="Arial" panose="020B0604020202020204" pitchFamily="34" charset="0"/>
                  <a:cs typeface="Arial" panose="020B0604020202020204" pitchFamily="34" charset="0"/>
                </a:rPr>
                <a:t>Một số ngôn ngữ lập trình: Python, C, C++, Javascript,...</a:t>
              </a:r>
              <a:endParaRPr lang="en-US" sz="2000" kern="1200" dirty="0">
                <a:latin typeface="Arial" panose="020B06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27B35D30-C21B-4237-8D60-CA38C50BBDCA}"/>
              </a:ext>
            </a:extLst>
          </p:cNvPr>
          <p:cNvGrpSpPr>
            <a:grpSpLocks/>
          </p:cNvGrpSpPr>
          <p:nvPr/>
        </p:nvGrpSpPr>
        <p:grpSpPr>
          <a:xfrm>
            <a:off x="914400" y="2560319"/>
            <a:ext cx="4572000" cy="731520"/>
            <a:chOff x="274319" y="914407"/>
            <a:chExt cx="4846340" cy="731513"/>
          </a:xfrm>
          <a:solidFill>
            <a:schemeClr val="accent5">
              <a:lumMod val="20000"/>
              <a:lumOff val="80000"/>
            </a:schemeClr>
          </a:solidFill>
          <a:scene3d>
            <a:camera prst="orthographicFront"/>
            <a:lightRig rig="flat" dir="t"/>
          </a:scene3d>
        </p:grpSpPr>
        <p:sp>
          <p:nvSpPr>
            <p:cNvPr id="18" name="Rectangle: Rounded Corners 17">
              <a:extLst>
                <a:ext uri="{FF2B5EF4-FFF2-40B4-BE49-F238E27FC236}">
                  <a16:creationId xmlns:a16="http://schemas.microsoft.com/office/drawing/2014/main" id="{CF0BB717-25FF-480F-B0AB-AF06705AD2C5}"/>
                </a:ext>
              </a:extLst>
            </p:cNvPr>
            <p:cNvSpPr/>
            <p:nvPr/>
          </p:nvSpPr>
          <p:spPr>
            <a:xfrm>
              <a:off x="274319" y="914407"/>
              <a:ext cx="4846340" cy="731513"/>
            </a:xfrm>
            <a:prstGeom prst="roundRect">
              <a:avLst/>
            </a:prstGeom>
            <a:grpFill/>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19" name="Rectangle: Rounded Corners 4">
              <a:extLst>
                <a:ext uri="{FF2B5EF4-FFF2-40B4-BE49-F238E27FC236}">
                  <a16:creationId xmlns:a16="http://schemas.microsoft.com/office/drawing/2014/main" id="{2F0B54E2-5364-46B7-A552-87DAB21B8A3E}"/>
                </a:ext>
              </a:extLst>
            </p:cNvPr>
            <p:cNvSpPr txBox="1"/>
            <p:nvPr/>
          </p:nvSpPr>
          <p:spPr>
            <a:xfrm>
              <a:off x="369102" y="1008350"/>
              <a:ext cx="4739138" cy="56364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88709" tIns="0" rIns="188709" bIns="0" numCol="1" spcCol="1270" anchor="ctr" anchorCtr="0">
              <a:noAutofit/>
            </a:bodyPr>
            <a:lstStyle/>
            <a:p>
              <a:pPr marL="0" lvl="0" indent="0" algn="just" defTabSz="1422400">
                <a:lnSpc>
                  <a:spcPct val="90000"/>
                </a:lnSpc>
                <a:spcBef>
                  <a:spcPct val="0"/>
                </a:spcBef>
                <a:spcAft>
                  <a:spcPct val="35000"/>
                </a:spcAft>
                <a:buNone/>
              </a:pPr>
              <a:r>
                <a:rPr lang="vi-VN" sz="3200" b="0" kern="1200" spc="300" dirty="0">
                  <a:solidFill>
                    <a:srgbClr val="0070C0"/>
                  </a:solidFill>
                  <a:effectLst>
                    <a:outerShdw blurRad="38100" dist="38100" dir="2700000" algn="tl">
                      <a:srgbClr val="000000">
                        <a:alpha val="43137"/>
                      </a:srgbClr>
                    </a:outerShdw>
                  </a:effectLst>
                </a:rPr>
                <a:t>Định nghĩa</a:t>
              </a:r>
              <a:endParaRPr lang="en-US" sz="3200" b="0" kern="1200" spc="300" dirty="0">
                <a:solidFill>
                  <a:srgbClr val="0070C0"/>
                </a:solidFill>
                <a:effectLst>
                  <a:outerShdw blurRad="38100" dist="38100" dir="2700000" algn="tl">
                    <a:srgbClr val="000000">
                      <a:alpha val="43137"/>
                    </a:srgbClr>
                  </a:outerShdw>
                </a:effectLst>
              </a:endParaRPr>
            </a:p>
          </p:txBody>
        </p:sp>
      </p:grpSp>
      <p:pic>
        <p:nvPicPr>
          <p:cNvPr id="20" name="Picture 19">
            <a:extLst>
              <a:ext uri="{FF2B5EF4-FFF2-40B4-BE49-F238E27FC236}">
                <a16:creationId xmlns:a16="http://schemas.microsoft.com/office/drawing/2014/main" id="{10BAEABF-8DA3-4934-89D4-C33E571CE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0794" y="2002738"/>
            <a:ext cx="1726386" cy="1940668"/>
          </a:xfrm>
          <a:prstGeom prst="rect">
            <a:avLst/>
          </a:prstGeom>
        </p:spPr>
      </p:pic>
      <p:pic>
        <p:nvPicPr>
          <p:cNvPr id="21" name="Hình ảnh 5">
            <a:extLst>
              <a:ext uri="{FF2B5EF4-FFF2-40B4-BE49-F238E27FC236}">
                <a16:creationId xmlns:a16="http://schemas.microsoft.com/office/drawing/2014/main" id="{6F5C8E43-69FD-48B2-9B78-1FCA380AD6AD}"/>
              </a:ext>
            </a:extLst>
          </p:cNvPr>
          <p:cNvPicPr>
            <a:picLocks noChangeAspect="1"/>
          </p:cNvPicPr>
          <p:nvPr/>
        </p:nvPicPr>
        <p:blipFill>
          <a:blip r:embed="rId3"/>
          <a:stretch>
            <a:fillRect/>
          </a:stretch>
        </p:blipFill>
        <p:spPr>
          <a:xfrm>
            <a:off x="8631888" y="2243640"/>
            <a:ext cx="2556294" cy="1384899"/>
          </a:xfrm>
          <a:prstGeom prst="rect">
            <a:avLst/>
          </a:prstGeom>
        </p:spPr>
      </p:pic>
      <p:pic>
        <p:nvPicPr>
          <p:cNvPr id="22" name="Picture 21">
            <a:extLst>
              <a:ext uri="{FF2B5EF4-FFF2-40B4-BE49-F238E27FC236}">
                <a16:creationId xmlns:a16="http://schemas.microsoft.com/office/drawing/2014/main" id="{E45F3967-F21C-47FB-84EC-AC506A2E0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389" y="4084644"/>
            <a:ext cx="1493196" cy="1493196"/>
          </a:xfrm>
          <a:prstGeom prst="rect">
            <a:avLst/>
          </a:prstGeom>
        </p:spPr>
      </p:pic>
      <p:pic>
        <p:nvPicPr>
          <p:cNvPr id="23" name="Picture 22">
            <a:extLst>
              <a:ext uri="{FF2B5EF4-FFF2-40B4-BE49-F238E27FC236}">
                <a16:creationId xmlns:a16="http://schemas.microsoft.com/office/drawing/2014/main" id="{AFC1231C-E8FA-4B69-A489-D7039825252A}"/>
              </a:ext>
            </a:extLst>
          </p:cNvPr>
          <p:cNvPicPr>
            <a:picLocks noChangeAspect="1"/>
          </p:cNvPicPr>
          <p:nvPr/>
        </p:nvPicPr>
        <p:blipFill>
          <a:blip r:embed="rId5"/>
          <a:stretch>
            <a:fillRect/>
          </a:stretch>
        </p:blipFill>
        <p:spPr>
          <a:xfrm>
            <a:off x="8725710" y="3759680"/>
            <a:ext cx="2435909" cy="1826932"/>
          </a:xfrm>
          <a:prstGeom prst="rect">
            <a:avLst/>
          </a:prstGeom>
        </p:spPr>
      </p:pic>
    </p:spTree>
    <p:extLst>
      <p:ext uri="{BB962C8B-B14F-4D97-AF65-F5344CB8AC3E}">
        <p14:creationId xmlns:p14="http://schemas.microsoft.com/office/powerpoint/2010/main" val="40514331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76E9AA4-91C2-411A-BB16-AE90F9932711}"/>
              </a:ext>
            </a:extLst>
          </p:cNvPr>
          <p:cNvGrpSpPr/>
          <p:nvPr/>
        </p:nvGrpSpPr>
        <p:grpSpPr>
          <a:xfrm>
            <a:off x="548640" y="2286000"/>
            <a:ext cx="5486400" cy="3291840"/>
            <a:chOff x="0" y="504194"/>
            <a:chExt cx="10515600" cy="4023363"/>
          </a:xfrm>
        </p:grpSpPr>
        <p:sp>
          <p:nvSpPr>
            <p:cNvPr id="16" name="Rectangle 15">
              <a:extLst>
                <a:ext uri="{FF2B5EF4-FFF2-40B4-BE49-F238E27FC236}">
                  <a16:creationId xmlns:a16="http://schemas.microsoft.com/office/drawing/2014/main" id="{EFC2B830-62F2-4D2D-BA9D-85BF4EDAD838}"/>
                </a:ext>
              </a:extLst>
            </p:cNvPr>
            <p:cNvSpPr/>
            <p:nvPr/>
          </p:nvSpPr>
          <p:spPr>
            <a:xfrm>
              <a:off x="0" y="504194"/>
              <a:ext cx="10515600" cy="4023363"/>
            </a:xfrm>
            <a:prstGeom prst="rect">
              <a:avLst/>
            </a:prstGeom>
            <a:ln>
              <a:solidFill>
                <a:schemeClr val="bg1"/>
              </a:solidFill>
            </a:ln>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48640" tIns="1371600" rIns="548640" bIns="0">
              <a:noAutofit/>
            </a:bodyPr>
            <a:lstStyle/>
            <a:p>
              <a:endParaRPr lang="en-US"/>
            </a:p>
          </p:txBody>
        </p:sp>
        <p:sp>
          <p:nvSpPr>
            <p:cNvPr id="17" name="TextBox 16">
              <a:extLst>
                <a:ext uri="{FF2B5EF4-FFF2-40B4-BE49-F238E27FC236}">
                  <a16:creationId xmlns:a16="http://schemas.microsoft.com/office/drawing/2014/main" id="{DD460914-556D-4DB2-BF87-31F458715BB4}"/>
                </a:ext>
              </a:extLst>
            </p:cNvPr>
            <p:cNvSpPr txBox="1"/>
            <p:nvPr/>
          </p:nvSpPr>
          <p:spPr>
            <a:xfrm>
              <a:off x="0" y="504194"/>
              <a:ext cx="10515600" cy="4023363"/>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48640" tIns="1371600" rIns="548640" bIns="0" numCol="1" spcCol="1270" anchor="t" anchorCtr="0">
              <a:noAutofit/>
            </a:bodyPr>
            <a:lstStyle/>
            <a:p>
              <a:pPr marL="228600" lvl="1" indent="-228600" algn="just" defTabSz="1600200">
                <a:lnSpc>
                  <a:spcPct val="90000"/>
                </a:lnSpc>
                <a:spcBef>
                  <a:spcPct val="0"/>
                </a:spcBef>
                <a:spcAft>
                  <a:spcPts val="360"/>
                </a:spcAft>
                <a:buFont typeface="Arial" panose="020B0604020202020204" pitchFamily="34" charset="0"/>
                <a:buChar char="•"/>
              </a:pPr>
              <a:r>
                <a:rPr lang="en-US" sz="2000" kern="1200" dirty="0" err="1">
                  <a:latin typeface="Arial"/>
                  <a:ea typeface="+mn-lt"/>
                  <a:cs typeface="Arial"/>
                </a:rPr>
                <a:t>Viết</a:t>
              </a:r>
              <a:r>
                <a:rPr lang="en-US" sz="2000" dirty="0">
                  <a:latin typeface="Arial"/>
                  <a:ea typeface="+mn-lt"/>
                  <a:cs typeface="Arial"/>
                </a:rPr>
                <a:t> </a:t>
              </a:r>
              <a:r>
                <a:rPr lang="en-US" sz="2000" kern="1200" dirty="0" err="1">
                  <a:latin typeface="Arial"/>
                  <a:ea typeface="+mn-lt"/>
                  <a:cs typeface="Arial"/>
                </a:rPr>
                <a:t>chương</a:t>
              </a:r>
              <a:r>
                <a:rPr lang="en-US" sz="2000" kern="1200" dirty="0">
                  <a:latin typeface="Arial"/>
                  <a:ea typeface="+mn-lt"/>
                  <a:cs typeface="Arial"/>
                </a:rPr>
                <a:t> </a:t>
              </a:r>
              <a:r>
                <a:rPr lang="en-US" sz="2000" kern="1200" dirty="0" err="1">
                  <a:latin typeface="Arial"/>
                  <a:ea typeface="+mn-lt"/>
                  <a:cs typeface="Arial"/>
                </a:rPr>
                <a:t>trình</a:t>
              </a:r>
              <a:r>
                <a:rPr lang="en-US" sz="2000" kern="1200" dirty="0">
                  <a:latin typeface="Arial"/>
                  <a:ea typeface="+mn-lt"/>
                  <a:cs typeface="Arial"/>
                </a:rPr>
                <a:t> </a:t>
              </a:r>
              <a:r>
                <a:rPr lang="en-US" sz="2000" kern="1200" dirty="0" err="1">
                  <a:latin typeface="Arial"/>
                  <a:ea typeface="+mn-lt"/>
                  <a:cs typeface="Arial"/>
                </a:rPr>
                <a:t>máy</a:t>
              </a:r>
              <a:r>
                <a:rPr lang="en-US" sz="2000" kern="1200" dirty="0">
                  <a:latin typeface="Arial"/>
                  <a:ea typeface="+mn-lt"/>
                  <a:cs typeface="Arial"/>
                </a:rPr>
                <a:t> </a:t>
              </a:r>
              <a:r>
                <a:rPr lang="en-US" sz="2000" kern="1200" dirty="0" err="1">
                  <a:latin typeface="Arial"/>
                  <a:ea typeface="+mn-lt"/>
                  <a:cs typeface="Arial"/>
                </a:rPr>
                <a:t>tính</a:t>
              </a:r>
              <a:r>
                <a:rPr lang="en-US" sz="2000" kern="1200" dirty="0">
                  <a:latin typeface="Arial"/>
                  <a:ea typeface="+mn-lt"/>
                  <a:cs typeface="Arial"/>
                </a:rPr>
                <a:t>.</a:t>
              </a:r>
            </a:p>
            <a:p>
              <a:pPr marL="228600" lvl="1" indent="-228600" algn="just" defTabSz="1600200">
                <a:lnSpc>
                  <a:spcPct val="90000"/>
                </a:lnSpc>
                <a:spcBef>
                  <a:spcPct val="0"/>
                </a:spcBef>
                <a:spcAft>
                  <a:spcPts val="360"/>
                </a:spcAft>
                <a:buFont typeface="Arial" panose="020B0604020202020204" pitchFamily="34" charset="0"/>
                <a:buChar char="•"/>
              </a:pPr>
              <a:r>
                <a:rPr lang="en-US" sz="2000" dirty="0" err="1">
                  <a:latin typeface="Arial"/>
                  <a:ea typeface="+mn-lt"/>
                  <a:cs typeface="Arial"/>
                </a:rPr>
                <a:t>Chuyển</a:t>
              </a:r>
              <a:r>
                <a:rPr lang="en-US" sz="2000" dirty="0">
                  <a:latin typeface="Arial"/>
                  <a:ea typeface="+mn-lt"/>
                  <a:cs typeface="Arial"/>
                </a:rPr>
                <a:t> </a:t>
              </a:r>
              <a:r>
                <a:rPr lang="en-US" sz="2000" dirty="0" err="1">
                  <a:latin typeface="Arial"/>
                  <a:ea typeface="+mn-lt"/>
                  <a:cs typeface="Arial"/>
                </a:rPr>
                <a:t>suy</a:t>
              </a:r>
              <a:r>
                <a:rPr lang="en-US" sz="2000" dirty="0">
                  <a:latin typeface="Arial"/>
                  <a:ea typeface="+mn-lt"/>
                  <a:cs typeface="Arial"/>
                </a:rPr>
                <a:t> </a:t>
              </a:r>
              <a:r>
                <a:rPr lang="en-US" sz="2000" dirty="0" err="1">
                  <a:latin typeface="Arial"/>
                  <a:ea typeface="+mn-lt"/>
                  <a:cs typeface="Arial"/>
                </a:rPr>
                <a:t>nghĩ</a:t>
              </a:r>
              <a:r>
                <a:rPr lang="en-US" sz="2000" dirty="0">
                  <a:latin typeface="Arial"/>
                  <a:ea typeface="+mn-lt"/>
                  <a:cs typeface="Arial"/>
                </a:rPr>
                <a:t> con </a:t>
              </a:r>
              <a:r>
                <a:rPr lang="en-US" sz="2000" dirty="0" err="1">
                  <a:latin typeface="Arial"/>
                  <a:ea typeface="+mn-lt"/>
                  <a:cs typeface="Arial"/>
                </a:rPr>
                <a:t>người</a:t>
              </a:r>
              <a:r>
                <a:rPr lang="en-US" sz="2000" dirty="0">
                  <a:latin typeface="Arial"/>
                  <a:ea typeface="+mn-lt"/>
                  <a:cs typeface="Arial"/>
                </a:rPr>
                <a:t> </a:t>
              </a:r>
              <a:r>
                <a:rPr lang="en-US" sz="2000" dirty="0" err="1">
                  <a:latin typeface="Arial"/>
                  <a:ea typeface="+mn-lt"/>
                  <a:cs typeface="Arial"/>
                </a:rPr>
                <a:t>thành</a:t>
              </a:r>
              <a:r>
                <a:rPr lang="en-US" sz="2000" dirty="0">
                  <a:latin typeface="Arial"/>
                  <a:ea typeface="+mn-lt"/>
                  <a:cs typeface="Arial"/>
                </a:rPr>
                <a:t> </a:t>
              </a:r>
              <a:r>
                <a:rPr lang="en-US" sz="2000" dirty="0" err="1">
                  <a:latin typeface="Arial"/>
                  <a:ea typeface="+mn-lt"/>
                  <a:cs typeface="Arial"/>
                </a:rPr>
                <a:t>ngôn</a:t>
              </a:r>
              <a:r>
                <a:rPr lang="en-US" sz="2000" dirty="0">
                  <a:latin typeface="Arial"/>
                  <a:ea typeface="+mn-lt"/>
                  <a:cs typeface="Arial"/>
                </a:rPr>
                <a:t> </a:t>
              </a:r>
              <a:r>
                <a:rPr lang="en-US" sz="2000" dirty="0" err="1">
                  <a:latin typeface="Arial"/>
                  <a:ea typeface="+mn-lt"/>
                  <a:cs typeface="Arial"/>
                </a:rPr>
                <a:t>ngữ</a:t>
              </a:r>
              <a:r>
                <a:rPr lang="en-US" sz="2000" dirty="0">
                  <a:latin typeface="Arial"/>
                  <a:ea typeface="+mn-lt"/>
                  <a:cs typeface="Arial"/>
                </a:rPr>
                <a:t> </a:t>
              </a:r>
              <a:r>
                <a:rPr lang="en-US" sz="2000" dirty="0" err="1">
                  <a:latin typeface="Arial"/>
                  <a:ea typeface="+mn-lt"/>
                  <a:cs typeface="Arial"/>
                </a:rPr>
                <a:t>máy</a:t>
              </a:r>
              <a:r>
                <a:rPr lang="en-US" sz="2000" dirty="0">
                  <a:latin typeface="Arial"/>
                  <a:ea typeface="+mn-lt"/>
                  <a:cs typeface="Arial"/>
                </a:rPr>
                <a:t> </a:t>
              </a:r>
              <a:r>
                <a:rPr lang="en-US" sz="2000" dirty="0" err="1">
                  <a:latin typeface="Arial"/>
                  <a:ea typeface="+mn-lt"/>
                  <a:cs typeface="Arial"/>
                </a:rPr>
                <a:t>tính</a:t>
              </a:r>
              <a:r>
                <a:rPr lang="en-US" sz="2000" dirty="0">
                  <a:latin typeface="Arial"/>
                  <a:ea typeface="+mn-lt"/>
                  <a:cs typeface="Arial"/>
                </a:rPr>
                <a:t> </a:t>
              </a:r>
              <a:r>
                <a:rPr lang="en-US" sz="2000" dirty="0" err="1">
                  <a:latin typeface="Arial"/>
                  <a:ea typeface="+mn-lt"/>
                  <a:cs typeface="Arial"/>
                </a:rPr>
                <a:t>hiểu</a:t>
              </a:r>
              <a:r>
                <a:rPr lang="en-US" sz="2000" dirty="0">
                  <a:latin typeface="Arial"/>
                  <a:ea typeface="+mn-lt"/>
                  <a:cs typeface="Arial"/>
                </a:rPr>
                <a:t>.</a:t>
              </a:r>
            </a:p>
            <a:p>
              <a:pPr marL="228600" lvl="1" indent="-228600" algn="just" defTabSz="1600200">
                <a:lnSpc>
                  <a:spcPct val="90000"/>
                </a:lnSpc>
                <a:spcBef>
                  <a:spcPct val="0"/>
                </a:spcBef>
                <a:spcAft>
                  <a:spcPts val="360"/>
                </a:spcAft>
                <a:buFont typeface="Arial" panose="020B0604020202020204" pitchFamily="34" charset="0"/>
                <a:buChar char="•"/>
              </a:pPr>
              <a:r>
                <a:rPr lang="en-US" sz="2000" kern="1200" dirty="0" err="1">
                  <a:latin typeface="Arial"/>
                  <a:ea typeface="+mn-lt"/>
                  <a:cs typeface="Arial"/>
                </a:rPr>
                <a:t>Hướng</a:t>
              </a:r>
              <a:r>
                <a:rPr lang="en-US" sz="2000" kern="1200" dirty="0">
                  <a:latin typeface="Arial"/>
                  <a:ea typeface="+mn-lt"/>
                  <a:cs typeface="Arial"/>
                </a:rPr>
                <a:t> </a:t>
              </a:r>
              <a:r>
                <a:rPr lang="en-US" sz="2000" kern="1200" dirty="0" err="1">
                  <a:latin typeface="Arial"/>
                  <a:ea typeface="+mn-lt"/>
                  <a:cs typeface="Arial"/>
                </a:rPr>
                <a:t>dẫn</a:t>
              </a:r>
              <a:r>
                <a:rPr lang="en-US" sz="2000" kern="1200" dirty="0">
                  <a:latin typeface="Arial"/>
                  <a:ea typeface="+mn-lt"/>
                  <a:cs typeface="Arial"/>
                </a:rPr>
                <a:t> </a:t>
              </a:r>
              <a:r>
                <a:rPr lang="en-US" sz="2000" kern="1200" dirty="0" err="1">
                  <a:latin typeface="Arial"/>
                  <a:ea typeface="+mn-lt"/>
                  <a:cs typeface="Arial"/>
                </a:rPr>
                <a:t>máy</a:t>
              </a:r>
              <a:r>
                <a:rPr lang="en-US" sz="2000" kern="1200" dirty="0">
                  <a:latin typeface="Arial"/>
                  <a:ea typeface="+mn-lt"/>
                  <a:cs typeface="Arial"/>
                </a:rPr>
                <a:t> </a:t>
              </a:r>
              <a:r>
                <a:rPr lang="en-US" sz="2000" kern="1200" dirty="0" err="1">
                  <a:latin typeface="Arial"/>
                  <a:ea typeface="+mn-lt"/>
                  <a:cs typeface="Arial"/>
                </a:rPr>
                <a:t>tính</a:t>
              </a:r>
              <a:r>
                <a:rPr lang="en-US" sz="2000" kern="1200" dirty="0">
                  <a:latin typeface="Arial"/>
                  <a:ea typeface="+mn-lt"/>
                  <a:cs typeface="Arial"/>
                </a:rPr>
                <a:t> </a:t>
              </a:r>
              <a:r>
                <a:rPr lang="en-US" sz="2000" kern="1200" dirty="0" err="1">
                  <a:latin typeface="Arial"/>
                  <a:ea typeface="+mn-lt"/>
                  <a:cs typeface="Arial"/>
                </a:rPr>
                <a:t>thực</a:t>
              </a:r>
              <a:r>
                <a:rPr lang="en-US" sz="2000" kern="1200" dirty="0">
                  <a:latin typeface="Arial"/>
                  <a:ea typeface="+mn-lt"/>
                  <a:cs typeface="Arial"/>
                </a:rPr>
                <a:t> </a:t>
              </a:r>
              <a:r>
                <a:rPr lang="en-US" sz="2000" kern="1200" dirty="0" err="1">
                  <a:latin typeface="Arial"/>
                  <a:ea typeface="+mn-lt"/>
                  <a:cs typeface="Arial"/>
                </a:rPr>
                <a:t>hiện</a:t>
              </a:r>
              <a:r>
                <a:rPr lang="en-US" sz="2000" kern="1200" dirty="0">
                  <a:latin typeface="Arial"/>
                  <a:ea typeface="+mn-lt"/>
                  <a:cs typeface="Arial"/>
                </a:rPr>
                <a:t> </a:t>
              </a:r>
              <a:r>
                <a:rPr lang="en-US" sz="2000" kern="1200" dirty="0" err="1">
                  <a:latin typeface="Arial"/>
                  <a:ea typeface="+mn-lt"/>
                  <a:cs typeface="Arial"/>
                </a:rPr>
                <a:t>các</a:t>
              </a:r>
              <a:r>
                <a:rPr lang="en-US" sz="2000" kern="1200" dirty="0">
                  <a:latin typeface="Arial"/>
                  <a:ea typeface="+mn-lt"/>
                  <a:cs typeface="Arial"/>
                </a:rPr>
                <a:t> </a:t>
              </a:r>
              <a:r>
                <a:rPr lang="en-US" sz="2000" kern="1200" dirty="0" err="1">
                  <a:latin typeface="Arial"/>
                  <a:ea typeface="+mn-lt"/>
                  <a:cs typeface="Arial"/>
                </a:rPr>
                <a:t>phép</a:t>
              </a:r>
              <a:r>
                <a:rPr lang="en-US" sz="2000" kern="1200" dirty="0">
                  <a:latin typeface="Arial"/>
                  <a:ea typeface="+mn-lt"/>
                  <a:cs typeface="Arial"/>
                </a:rPr>
                <a:t> </a:t>
              </a:r>
              <a:r>
                <a:rPr lang="en-US" sz="2000" kern="1200" dirty="0" err="1">
                  <a:latin typeface="Arial"/>
                  <a:ea typeface="+mn-lt"/>
                  <a:cs typeface="Arial"/>
                </a:rPr>
                <a:t>tính</a:t>
              </a:r>
              <a:r>
                <a:rPr lang="en-US" sz="2000" kern="1200" dirty="0">
                  <a:latin typeface="Arial"/>
                  <a:ea typeface="+mn-lt"/>
                  <a:cs typeface="Arial"/>
                </a:rPr>
                <a:t> </a:t>
              </a:r>
              <a:r>
                <a:rPr lang="en-US" sz="2000" kern="1200" dirty="0" err="1">
                  <a:latin typeface="Arial"/>
                  <a:ea typeface="+mn-lt"/>
                  <a:cs typeface="Arial"/>
                </a:rPr>
                <a:t>toán</a:t>
              </a:r>
              <a:r>
                <a:rPr lang="en-US" sz="2000" kern="1200" dirty="0">
                  <a:latin typeface="Arial"/>
                  <a:ea typeface="+mn-lt"/>
                  <a:cs typeface="Arial"/>
                </a:rPr>
                <a:t>, </a:t>
              </a:r>
              <a:r>
                <a:rPr lang="en-US" sz="2000" kern="1200" dirty="0" err="1">
                  <a:latin typeface="Arial"/>
                  <a:ea typeface="+mn-lt"/>
                  <a:cs typeface="Arial"/>
                </a:rPr>
                <a:t>thuật</a:t>
              </a:r>
              <a:r>
                <a:rPr lang="en-US" sz="2000" kern="1200" dirty="0">
                  <a:latin typeface="Arial"/>
                  <a:ea typeface="+mn-lt"/>
                  <a:cs typeface="Arial"/>
                </a:rPr>
                <a:t> </a:t>
              </a:r>
              <a:r>
                <a:rPr lang="en-US" sz="2000" kern="1200" dirty="0" err="1">
                  <a:latin typeface="Arial"/>
                  <a:ea typeface="+mn-lt"/>
                  <a:cs typeface="Arial"/>
                </a:rPr>
                <a:t>toán</a:t>
              </a:r>
              <a:r>
                <a:rPr lang="en-US" sz="2000" kern="1200" dirty="0">
                  <a:latin typeface="Arial"/>
                  <a:ea typeface="+mn-lt"/>
                  <a:cs typeface="Arial"/>
                </a:rPr>
                <a:t>.</a:t>
              </a:r>
              <a:endParaRPr lang="vi-VN" sz="4000" kern="1200" dirty="0">
                <a:latin typeface="Arial"/>
                <a:cs typeface="Arial"/>
              </a:endParaRPr>
            </a:p>
          </p:txBody>
        </p:sp>
      </p:grpSp>
      <p:sp>
        <p:nvSpPr>
          <p:cNvPr id="2" name="Tiêu đề 1">
            <a:extLst>
              <a:ext uri="{FF2B5EF4-FFF2-40B4-BE49-F238E27FC236}">
                <a16:creationId xmlns:a16="http://schemas.microsoft.com/office/drawing/2014/main" id="{793B165A-935D-4CFE-81AD-27E617156100}"/>
              </a:ext>
            </a:extLst>
          </p:cNvPr>
          <p:cNvSpPr>
            <a:spLocks noGrp="1"/>
          </p:cNvSpPr>
          <p:nvPr>
            <p:ph type="title"/>
          </p:nvPr>
        </p:nvSpPr>
        <p:spPr>
          <a:xfrm>
            <a:off x="822960" y="548640"/>
            <a:ext cx="10515600" cy="1371600"/>
          </a:xfrm>
        </p:spPr>
        <p:txBody>
          <a:bodyPr>
            <a:normAutofit/>
          </a:bodyPr>
          <a:lstStyle/>
          <a:p>
            <a:pPr algn="ctr"/>
            <a:r>
              <a:rPr lang="en-US" sz="4000" b="1" spc="600" dirty="0">
                <a:solidFill>
                  <a:schemeClr val="tx1">
                    <a:lumMod val="85000"/>
                    <a:lumOff val="15000"/>
                  </a:schemeClr>
                </a:solidFill>
                <a:effectLst>
                  <a:outerShdw blurRad="38100" dist="38100" dir="2700000" algn="tl">
                    <a:srgbClr val="000000">
                      <a:alpha val="43137"/>
                    </a:srgbClr>
                  </a:outerShdw>
                </a:effectLst>
              </a:rPr>
              <a:t>TỔNG QUAN VỀ NGÔN NGỮ LẬP TRÌNH</a:t>
            </a:r>
            <a:endParaRPr lang="vi-VN" sz="4000" b="1" spc="600" dirty="0">
              <a:solidFill>
                <a:schemeClr val="tx1">
                  <a:lumMod val="85000"/>
                  <a:lumOff val="15000"/>
                </a:schemeClr>
              </a:solidFill>
              <a:cs typeface="Times New Roman" panose="02020603050405020304" pitchFamily="18" charset="0"/>
            </a:endParaRPr>
          </a:p>
        </p:txBody>
      </p:sp>
      <p:sp>
        <p:nvSpPr>
          <p:cNvPr id="5" name="Chỗ dành sẵn cho Chân trang 4">
            <a:extLst>
              <a:ext uri="{FF2B5EF4-FFF2-40B4-BE49-F238E27FC236}">
                <a16:creationId xmlns:a16="http://schemas.microsoft.com/office/drawing/2014/main" id="{BD0E82E9-B6C8-4617-B4F2-86671B49C085}"/>
              </a:ext>
            </a:extLst>
          </p:cNvPr>
          <p:cNvSpPr>
            <a:spLocks noGrp="1"/>
          </p:cNvSpPr>
          <p:nvPr>
            <p:ph type="ftr" sz="quarter" idx="11"/>
          </p:nvPr>
        </p:nvSpPr>
        <p:spPr/>
        <p:txBody>
          <a:bodyPr/>
          <a:lstStyle/>
          <a:p>
            <a:r>
              <a:rPr lang="en-US" err="1">
                <a:solidFill>
                  <a:schemeClr val="tx1"/>
                </a:solidFill>
              </a:rPr>
              <a:t>Nhập</a:t>
            </a:r>
            <a:r>
              <a:rPr lang="en-US">
                <a:solidFill>
                  <a:schemeClr val="tx1"/>
                </a:solidFill>
              </a:rPr>
              <a:t> </a:t>
            </a:r>
            <a:r>
              <a:rPr lang="en-US" err="1">
                <a:solidFill>
                  <a:schemeClr val="tx1"/>
                </a:solidFill>
              </a:rPr>
              <a:t>môn</a:t>
            </a:r>
            <a:r>
              <a:rPr lang="en-US">
                <a:solidFill>
                  <a:schemeClr val="tx1"/>
                </a:solidFill>
              </a:rPr>
              <a:t> CNTT&amp;TT</a:t>
            </a:r>
          </a:p>
        </p:txBody>
      </p:sp>
      <p:sp>
        <p:nvSpPr>
          <p:cNvPr id="6" name="Chỗ dành sẵn cho Số hiệu Bản chiếu 5">
            <a:extLst>
              <a:ext uri="{FF2B5EF4-FFF2-40B4-BE49-F238E27FC236}">
                <a16:creationId xmlns:a16="http://schemas.microsoft.com/office/drawing/2014/main" id="{8E792B01-6719-4D34-82C2-215B71B2D645}"/>
              </a:ext>
            </a:extLst>
          </p:cNvPr>
          <p:cNvSpPr>
            <a:spLocks noGrp="1"/>
          </p:cNvSpPr>
          <p:nvPr>
            <p:ph type="sldNum" sz="quarter" idx="12"/>
          </p:nvPr>
        </p:nvSpPr>
        <p:spPr/>
        <p:txBody>
          <a:bodyPr/>
          <a:lstStyle/>
          <a:p>
            <a:fld id="{8C13379D-D487-4446-85FC-E9ED5B8B80F6}" type="slidenum">
              <a:rPr lang="en-US" smtClean="0">
                <a:solidFill>
                  <a:schemeClr val="tx1"/>
                </a:solidFill>
              </a:rPr>
              <a:pPr/>
              <a:t>5</a:t>
            </a:fld>
            <a:endParaRPr lang="en-US">
              <a:solidFill>
                <a:schemeClr val="tx1"/>
              </a:solidFill>
            </a:endParaRPr>
          </a:p>
        </p:txBody>
      </p:sp>
      <p:sp>
        <p:nvSpPr>
          <p:cNvPr id="8" name="Chỗ dành sẵn cho Số hiệu Bản chiếu 5">
            <a:extLst>
              <a:ext uri="{FF2B5EF4-FFF2-40B4-BE49-F238E27FC236}">
                <a16:creationId xmlns:a16="http://schemas.microsoft.com/office/drawing/2014/main" id="{86FA0A49-462A-435B-B218-7E6BD5DD92C7}"/>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err="1">
                <a:solidFill>
                  <a:schemeClr val="tx1"/>
                </a:solidFill>
              </a:rPr>
              <a:t>Nhóm</a:t>
            </a:r>
            <a:r>
              <a:rPr lang="en-US">
                <a:solidFill>
                  <a:schemeClr val="tx1"/>
                </a:solidFill>
              </a:rPr>
              <a:t> 7</a:t>
            </a:r>
          </a:p>
        </p:txBody>
      </p:sp>
      <p:grpSp>
        <p:nvGrpSpPr>
          <p:cNvPr id="12" name="Group 11">
            <a:extLst>
              <a:ext uri="{FF2B5EF4-FFF2-40B4-BE49-F238E27FC236}">
                <a16:creationId xmlns:a16="http://schemas.microsoft.com/office/drawing/2014/main" id="{2F154269-0FE9-4BC8-8C09-EF071EAE5008}"/>
              </a:ext>
            </a:extLst>
          </p:cNvPr>
          <p:cNvGrpSpPr/>
          <p:nvPr/>
        </p:nvGrpSpPr>
        <p:grpSpPr>
          <a:xfrm>
            <a:off x="914400" y="2560320"/>
            <a:ext cx="4485735" cy="731520"/>
            <a:chOff x="506326" y="281589"/>
            <a:chExt cx="7360920" cy="1080403"/>
          </a:xfrm>
          <a:scene3d>
            <a:camera prst="orthographicFront"/>
            <a:lightRig rig="flat" dir="t"/>
          </a:scene3d>
        </p:grpSpPr>
        <p:sp>
          <p:nvSpPr>
            <p:cNvPr id="13" name="Rectangle: Rounded Corners 12">
              <a:extLst>
                <a:ext uri="{FF2B5EF4-FFF2-40B4-BE49-F238E27FC236}">
                  <a16:creationId xmlns:a16="http://schemas.microsoft.com/office/drawing/2014/main" id="{90DDCCB1-B2BB-4F1F-92FD-582CBC113204}"/>
                </a:ext>
              </a:extLst>
            </p:cNvPr>
            <p:cNvSpPr/>
            <p:nvPr/>
          </p:nvSpPr>
          <p:spPr>
            <a:xfrm>
              <a:off x="506326" y="281589"/>
              <a:ext cx="7360920" cy="1080403"/>
            </a:xfrm>
            <a:prstGeom prst="roundRect">
              <a:avLst/>
            </a:prstGeom>
            <a:solidFill>
              <a:schemeClr val="accent5">
                <a:lumMod val="20000"/>
                <a:lumOff val="80000"/>
              </a:schemeClr>
            </a:solidFill>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a:lstStyle/>
            <a:p>
              <a:endParaRPr lang="en-US" dirty="0">
                <a:solidFill>
                  <a:srgbClr val="0070C0"/>
                </a:solidFill>
              </a:endParaRPr>
            </a:p>
          </p:txBody>
        </p:sp>
        <p:sp>
          <p:nvSpPr>
            <p:cNvPr id="14" name="Rectangle: Rounded Corners 4">
              <a:extLst>
                <a:ext uri="{FF2B5EF4-FFF2-40B4-BE49-F238E27FC236}">
                  <a16:creationId xmlns:a16="http://schemas.microsoft.com/office/drawing/2014/main" id="{20AACD95-1878-4333-BF3D-1D37396432A5}"/>
                </a:ext>
              </a:extLst>
            </p:cNvPr>
            <p:cNvSpPr txBox="1"/>
            <p:nvPr/>
          </p:nvSpPr>
          <p:spPr>
            <a:xfrm>
              <a:off x="647882" y="416639"/>
              <a:ext cx="6902279" cy="810302"/>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1440" tIns="0" rIns="0" bIns="0" numCol="1" spcCol="1270" anchor="ctr" anchorCtr="0">
              <a:noAutofit/>
            </a:bodyPr>
            <a:lstStyle/>
            <a:p>
              <a:pPr marL="0" lvl="0" indent="0" algn="just" defTabSz="1778000">
                <a:lnSpc>
                  <a:spcPct val="90000"/>
                </a:lnSpc>
                <a:spcBef>
                  <a:spcPct val="0"/>
                </a:spcBef>
                <a:spcAft>
                  <a:spcPct val="35000"/>
                </a:spcAft>
                <a:buNone/>
              </a:pPr>
              <a:r>
                <a:rPr lang="en-US" sz="2800" spc="300" dirty="0" err="1">
                  <a:solidFill>
                    <a:srgbClr val="0070C0"/>
                  </a:solidFill>
                  <a:effectLst>
                    <a:outerShdw blurRad="38100" dist="38100" dir="2700000" algn="tl">
                      <a:srgbClr val="000000">
                        <a:alpha val="43137"/>
                      </a:srgbClr>
                    </a:outerShdw>
                  </a:effectLst>
                  <a:latin typeface="Arial"/>
                  <a:ea typeface="+mn-lt"/>
                  <a:cs typeface="Arial"/>
                </a:rPr>
                <a:t>Chức</a:t>
              </a:r>
              <a:r>
                <a:rPr lang="en-US" sz="2800" spc="300" dirty="0">
                  <a:solidFill>
                    <a:srgbClr val="0070C0"/>
                  </a:solidFill>
                  <a:effectLst>
                    <a:outerShdw blurRad="38100" dist="38100" dir="2700000" algn="tl">
                      <a:srgbClr val="000000">
                        <a:alpha val="43137"/>
                      </a:srgbClr>
                    </a:outerShdw>
                  </a:effectLst>
                  <a:latin typeface="Arial"/>
                  <a:ea typeface="+mn-lt"/>
                  <a:cs typeface="Arial"/>
                </a:rPr>
                <a:t> </a:t>
              </a:r>
              <a:r>
                <a:rPr lang="en-US" sz="2800" spc="300" dirty="0" err="1">
                  <a:solidFill>
                    <a:srgbClr val="0070C0"/>
                  </a:solidFill>
                  <a:effectLst>
                    <a:outerShdw blurRad="38100" dist="38100" dir="2700000" algn="tl">
                      <a:srgbClr val="000000">
                        <a:alpha val="43137"/>
                      </a:srgbClr>
                    </a:outerShdw>
                  </a:effectLst>
                  <a:latin typeface="Arial"/>
                  <a:ea typeface="+mn-lt"/>
                  <a:cs typeface="Arial"/>
                </a:rPr>
                <a:t>năng</a:t>
              </a:r>
              <a:r>
                <a:rPr lang="en-US" sz="2800" spc="300" dirty="0">
                  <a:solidFill>
                    <a:srgbClr val="0070C0"/>
                  </a:solidFill>
                  <a:effectLst>
                    <a:outerShdw blurRad="38100" dist="38100" dir="2700000" algn="tl">
                      <a:srgbClr val="000000">
                        <a:alpha val="43137"/>
                      </a:srgbClr>
                    </a:outerShdw>
                  </a:effectLst>
                  <a:latin typeface="Arial"/>
                  <a:ea typeface="+mn-lt"/>
                  <a:cs typeface="Arial"/>
                </a:rPr>
                <a:t> </a:t>
              </a:r>
              <a:r>
                <a:rPr lang="en-US" sz="2800" spc="300" dirty="0" err="1">
                  <a:solidFill>
                    <a:srgbClr val="0070C0"/>
                  </a:solidFill>
                  <a:effectLst>
                    <a:outerShdw blurRad="38100" dist="38100" dir="2700000" algn="tl">
                      <a:srgbClr val="000000">
                        <a:alpha val="43137"/>
                      </a:srgbClr>
                    </a:outerShdw>
                  </a:effectLst>
                  <a:latin typeface="Arial"/>
                  <a:ea typeface="+mn-lt"/>
                  <a:cs typeface="Arial"/>
                </a:rPr>
                <a:t>mục</a:t>
              </a:r>
              <a:r>
                <a:rPr lang="en-US" sz="2800" spc="300" dirty="0">
                  <a:solidFill>
                    <a:srgbClr val="0070C0"/>
                  </a:solidFill>
                  <a:effectLst>
                    <a:outerShdw blurRad="38100" dist="38100" dir="2700000" algn="tl">
                      <a:srgbClr val="000000">
                        <a:alpha val="43137"/>
                      </a:srgbClr>
                    </a:outerShdw>
                  </a:effectLst>
                  <a:latin typeface="Arial"/>
                  <a:ea typeface="+mn-lt"/>
                  <a:cs typeface="Arial"/>
                </a:rPr>
                <a:t> </a:t>
              </a:r>
              <a:r>
                <a:rPr lang="en-US" sz="2800" spc="300" dirty="0" err="1">
                  <a:solidFill>
                    <a:srgbClr val="0070C0"/>
                  </a:solidFill>
                  <a:effectLst>
                    <a:outerShdw blurRad="38100" dist="38100" dir="2700000" algn="tl">
                      <a:srgbClr val="000000">
                        <a:alpha val="43137"/>
                      </a:srgbClr>
                    </a:outerShdw>
                  </a:effectLst>
                  <a:latin typeface="Arial"/>
                  <a:ea typeface="+mn-lt"/>
                  <a:cs typeface="Arial"/>
                </a:rPr>
                <a:t>tiêu</a:t>
              </a:r>
              <a:endParaRPr lang="vi-VN" sz="2800" b="0" i="0" u="none" kern="1200" spc="300" dirty="0">
                <a:solidFill>
                  <a:srgbClr val="0070C0"/>
                </a:solidFill>
                <a:effectLst>
                  <a:outerShdw blurRad="38100" dist="38100" dir="2700000" algn="tl">
                    <a:srgbClr val="000000">
                      <a:alpha val="43137"/>
                    </a:srgbClr>
                  </a:outerShdw>
                </a:effectLst>
                <a:latin typeface="Arial"/>
                <a:ea typeface="+mn-lt"/>
                <a:cs typeface="Arial"/>
              </a:endParaRPr>
            </a:p>
          </p:txBody>
        </p:sp>
      </p:grpSp>
      <p:pic>
        <p:nvPicPr>
          <p:cNvPr id="18" name="Picture 17">
            <a:extLst>
              <a:ext uri="{FF2B5EF4-FFF2-40B4-BE49-F238E27FC236}">
                <a16:creationId xmlns:a16="http://schemas.microsoft.com/office/drawing/2014/main" id="{9E5F7ACF-DCC8-4815-82E3-E9AD6BD5D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0794" y="2002738"/>
            <a:ext cx="1726386" cy="1940668"/>
          </a:xfrm>
          <a:prstGeom prst="rect">
            <a:avLst/>
          </a:prstGeom>
        </p:spPr>
      </p:pic>
      <p:pic>
        <p:nvPicPr>
          <p:cNvPr id="19" name="Hình ảnh 5">
            <a:extLst>
              <a:ext uri="{FF2B5EF4-FFF2-40B4-BE49-F238E27FC236}">
                <a16:creationId xmlns:a16="http://schemas.microsoft.com/office/drawing/2014/main" id="{7F687D36-D3E0-4240-B5F5-C23497B8CEE6}"/>
              </a:ext>
            </a:extLst>
          </p:cNvPr>
          <p:cNvPicPr>
            <a:picLocks noChangeAspect="1"/>
          </p:cNvPicPr>
          <p:nvPr/>
        </p:nvPicPr>
        <p:blipFill>
          <a:blip r:embed="rId3"/>
          <a:stretch>
            <a:fillRect/>
          </a:stretch>
        </p:blipFill>
        <p:spPr>
          <a:xfrm>
            <a:off x="8631888" y="2243640"/>
            <a:ext cx="2556294" cy="1384899"/>
          </a:xfrm>
          <a:prstGeom prst="rect">
            <a:avLst/>
          </a:prstGeom>
        </p:spPr>
      </p:pic>
      <p:pic>
        <p:nvPicPr>
          <p:cNvPr id="20" name="Picture 19">
            <a:extLst>
              <a:ext uri="{FF2B5EF4-FFF2-40B4-BE49-F238E27FC236}">
                <a16:creationId xmlns:a16="http://schemas.microsoft.com/office/drawing/2014/main" id="{6A0424FF-8F87-446A-99BD-1E4913840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389" y="4084644"/>
            <a:ext cx="1493196" cy="1493196"/>
          </a:xfrm>
          <a:prstGeom prst="rect">
            <a:avLst/>
          </a:prstGeom>
        </p:spPr>
      </p:pic>
      <p:pic>
        <p:nvPicPr>
          <p:cNvPr id="21" name="Picture 20">
            <a:extLst>
              <a:ext uri="{FF2B5EF4-FFF2-40B4-BE49-F238E27FC236}">
                <a16:creationId xmlns:a16="http://schemas.microsoft.com/office/drawing/2014/main" id="{F17066BF-9AD2-4931-9686-302EF8DDE0E3}"/>
              </a:ext>
            </a:extLst>
          </p:cNvPr>
          <p:cNvPicPr>
            <a:picLocks noChangeAspect="1"/>
          </p:cNvPicPr>
          <p:nvPr/>
        </p:nvPicPr>
        <p:blipFill>
          <a:blip r:embed="rId5"/>
          <a:stretch>
            <a:fillRect/>
          </a:stretch>
        </p:blipFill>
        <p:spPr>
          <a:xfrm>
            <a:off x="8725710" y="3759680"/>
            <a:ext cx="2435909" cy="1826932"/>
          </a:xfrm>
          <a:prstGeom prst="rect">
            <a:avLst/>
          </a:prstGeom>
        </p:spPr>
      </p:pic>
    </p:spTree>
    <p:extLst>
      <p:ext uri="{BB962C8B-B14F-4D97-AF65-F5344CB8AC3E}">
        <p14:creationId xmlns:p14="http://schemas.microsoft.com/office/powerpoint/2010/main" val="323962731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93B165A-935D-4CFE-81AD-27E617156100}"/>
              </a:ext>
            </a:extLst>
          </p:cNvPr>
          <p:cNvSpPr>
            <a:spLocks noGrp="1"/>
          </p:cNvSpPr>
          <p:nvPr>
            <p:ph type="title"/>
          </p:nvPr>
        </p:nvSpPr>
        <p:spPr>
          <a:xfrm>
            <a:off x="822960" y="548640"/>
            <a:ext cx="10515600" cy="1371600"/>
          </a:xfrm>
        </p:spPr>
        <p:txBody>
          <a:bodyPr>
            <a:normAutofit/>
          </a:bodyPr>
          <a:lstStyle/>
          <a:p>
            <a:pPr algn="ctr"/>
            <a:r>
              <a:rPr lang="en-US" sz="4000" b="1" spc="600" dirty="0">
                <a:solidFill>
                  <a:schemeClr val="tx1">
                    <a:lumMod val="85000"/>
                    <a:lumOff val="15000"/>
                  </a:schemeClr>
                </a:solidFill>
                <a:effectLst>
                  <a:outerShdw blurRad="38100" dist="38100" dir="2700000" algn="tl">
                    <a:srgbClr val="000000">
                      <a:alpha val="43137"/>
                    </a:srgbClr>
                  </a:outerShdw>
                </a:effectLst>
              </a:rPr>
              <a:t>TỔNG QUAN VỀ NGÔN NGỮ LẬP TRÌNH</a:t>
            </a:r>
            <a:endParaRPr lang="vi-VN" sz="4000" b="1" spc="600" dirty="0">
              <a:solidFill>
                <a:schemeClr val="tx1">
                  <a:lumMod val="85000"/>
                  <a:lumOff val="15000"/>
                </a:schemeClr>
              </a:solidFill>
              <a:latin typeface="Times New Roman"/>
              <a:cs typeface="Times New Roman" panose="02020603050405020304" pitchFamily="18" charset="0"/>
            </a:endParaRPr>
          </a:p>
        </p:txBody>
      </p:sp>
      <p:sp>
        <p:nvSpPr>
          <p:cNvPr id="5" name="Chỗ dành sẵn cho Chân trang 4">
            <a:extLst>
              <a:ext uri="{FF2B5EF4-FFF2-40B4-BE49-F238E27FC236}">
                <a16:creationId xmlns:a16="http://schemas.microsoft.com/office/drawing/2014/main" id="{BD0E82E9-B6C8-4617-B4F2-86671B49C085}"/>
              </a:ext>
            </a:extLst>
          </p:cNvPr>
          <p:cNvSpPr>
            <a:spLocks noGrp="1"/>
          </p:cNvSpPr>
          <p:nvPr>
            <p:ph type="ftr" sz="quarter" idx="11"/>
          </p:nvPr>
        </p:nvSpPr>
        <p:spPr/>
        <p:txBody>
          <a:bodyPr/>
          <a:lstStyle/>
          <a:p>
            <a:r>
              <a:rPr lang="en-US" err="1">
                <a:solidFill>
                  <a:schemeClr val="tx1"/>
                </a:solidFill>
              </a:rPr>
              <a:t>Nhập</a:t>
            </a:r>
            <a:r>
              <a:rPr lang="en-US">
                <a:solidFill>
                  <a:schemeClr val="tx1"/>
                </a:solidFill>
              </a:rPr>
              <a:t> </a:t>
            </a:r>
            <a:r>
              <a:rPr lang="en-US" err="1">
                <a:solidFill>
                  <a:schemeClr val="tx1"/>
                </a:solidFill>
              </a:rPr>
              <a:t>môn</a:t>
            </a:r>
            <a:r>
              <a:rPr lang="en-US">
                <a:solidFill>
                  <a:schemeClr val="tx1"/>
                </a:solidFill>
              </a:rPr>
              <a:t> CNTT&amp;TT</a:t>
            </a:r>
          </a:p>
        </p:txBody>
      </p:sp>
      <p:sp>
        <p:nvSpPr>
          <p:cNvPr id="6" name="Chỗ dành sẵn cho Số hiệu Bản chiếu 5">
            <a:extLst>
              <a:ext uri="{FF2B5EF4-FFF2-40B4-BE49-F238E27FC236}">
                <a16:creationId xmlns:a16="http://schemas.microsoft.com/office/drawing/2014/main" id="{8E792B01-6719-4D34-82C2-215B71B2D645}"/>
              </a:ext>
            </a:extLst>
          </p:cNvPr>
          <p:cNvSpPr>
            <a:spLocks noGrp="1"/>
          </p:cNvSpPr>
          <p:nvPr>
            <p:ph type="sldNum" sz="quarter" idx="12"/>
          </p:nvPr>
        </p:nvSpPr>
        <p:spPr/>
        <p:txBody>
          <a:bodyPr/>
          <a:lstStyle/>
          <a:p>
            <a:fld id="{8C13379D-D487-4446-85FC-E9ED5B8B80F6}" type="slidenum">
              <a:rPr lang="en-US" smtClean="0">
                <a:solidFill>
                  <a:schemeClr val="tx1"/>
                </a:solidFill>
              </a:rPr>
              <a:pPr/>
              <a:t>6</a:t>
            </a:fld>
            <a:endParaRPr lang="en-US">
              <a:solidFill>
                <a:schemeClr val="tx1"/>
              </a:solidFill>
            </a:endParaRPr>
          </a:p>
        </p:txBody>
      </p:sp>
      <p:sp>
        <p:nvSpPr>
          <p:cNvPr id="8" name="Chỗ dành sẵn cho Số hiệu Bản chiếu 5">
            <a:extLst>
              <a:ext uri="{FF2B5EF4-FFF2-40B4-BE49-F238E27FC236}">
                <a16:creationId xmlns:a16="http://schemas.microsoft.com/office/drawing/2014/main" id="{3CFEE8AF-ADEC-4CF0-9873-A6173996F65F}"/>
              </a:ext>
            </a:extLst>
          </p:cNvPr>
          <p:cNvSpPr txBox="1">
            <a:spLocks/>
          </p:cNvSpPr>
          <p:nvPr/>
        </p:nvSpPr>
        <p:spPr>
          <a:xfrm>
            <a:off x="838200" y="635571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chemeClr val="tx1"/>
                </a:solidFill>
              </a:rPr>
              <a:t>Nhóm</a:t>
            </a:r>
            <a:r>
              <a:rPr lang="en-US" dirty="0">
                <a:solidFill>
                  <a:schemeClr val="tx1"/>
                </a:solidFill>
              </a:rPr>
              <a:t> 7</a:t>
            </a:r>
          </a:p>
        </p:txBody>
      </p:sp>
      <p:sp>
        <p:nvSpPr>
          <p:cNvPr id="21" name="TextBox 20">
            <a:extLst>
              <a:ext uri="{FF2B5EF4-FFF2-40B4-BE49-F238E27FC236}">
                <a16:creationId xmlns:a16="http://schemas.microsoft.com/office/drawing/2014/main" id="{A3F8544B-3766-4484-ADF9-566671D5B848}"/>
              </a:ext>
            </a:extLst>
          </p:cNvPr>
          <p:cNvSpPr txBox="1"/>
          <p:nvPr/>
        </p:nvSpPr>
        <p:spPr>
          <a:xfrm>
            <a:off x="548640" y="1828800"/>
            <a:ext cx="5029200" cy="182880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48640" tIns="274320" rIns="548640" bIns="0" numCol="1" spcCol="1270" anchor="t" anchorCtr="0">
            <a:noAutofit/>
          </a:bodyPr>
          <a:lstStyle/>
          <a:p>
            <a:pPr marL="0" lvl="1" algn="just" defTabSz="889000">
              <a:lnSpc>
                <a:spcPct val="90000"/>
              </a:lnSpc>
              <a:spcBef>
                <a:spcPct val="0"/>
              </a:spcBef>
              <a:spcAft>
                <a:spcPct val="15000"/>
              </a:spcAft>
            </a:pPr>
            <a:r>
              <a:rPr lang="en-US" sz="2800" dirty="0" err="1">
                <a:effectLst>
                  <a:outerShdw blurRad="38100" dist="38100" dir="2700000" algn="tl">
                    <a:srgbClr val="000000">
                      <a:alpha val="43137"/>
                    </a:srgbClr>
                  </a:outerShdw>
                </a:effectLst>
                <a:latin typeface="Arial"/>
                <a:ea typeface="+mn-lt"/>
                <a:cs typeface="Arial"/>
              </a:rPr>
              <a:t>Đặc</a:t>
            </a:r>
            <a:r>
              <a:rPr lang="en-US" sz="2800" dirty="0">
                <a:effectLst>
                  <a:outerShdw blurRad="38100" dist="38100" dir="2700000" algn="tl">
                    <a:srgbClr val="000000">
                      <a:alpha val="43137"/>
                    </a:srgbClr>
                  </a:outerShdw>
                </a:effectLst>
                <a:latin typeface="Arial"/>
                <a:ea typeface="+mn-lt"/>
                <a:cs typeface="Arial"/>
              </a:rPr>
              <a:t> </a:t>
            </a:r>
            <a:r>
              <a:rPr lang="en-US" sz="2800" dirty="0" err="1">
                <a:effectLst>
                  <a:outerShdw blurRad="38100" dist="38100" dir="2700000" algn="tl">
                    <a:srgbClr val="000000">
                      <a:alpha val="43137"/>
                    </a:srgbClr>
                  </a:outerShdw>
                </a:effectLst>
                <a:latin typeface="Arial"/>
                <a:ea typeface="+mn-lt"/>
                <a:cs typeface="Arial"/>
              </a:rPr>
              <a:t>điểm</a:t>
            </a:r>
            <a:r>
              <a:rPr lang="en-US" sz="2800" dirty="0">
                <a:effectLst>
                  <a:outerShdw blurRad="38100" dist="38100" dir="2700000" algn="tl">
                    <a:srgbClr val="000000">
                      <a:alpha val="43137"/>
                    </a:srgbClr>
                  </a:outerShdw>
                </a:effectLst>
                <a:latin typeface="Arial"/>
                <a:ea typeface="+mn-lt"/>
                <a:cs typeface="Arial"/>
              </a:rPr>
              <a:t> </a:t>
            </a:r>
            <a:r>
              <a:rPr lang="en-US" sz="2800" dirty="0" err="1">
                <a:effectLst>
                  <a:outerShdw blurRad="38100" dist="38100" dir="2700000" algn="tl">
                    <a:srgbClr val="000000">
                      <a:alpha val="43137"/>
                    </a:srgbClr>
                  </a:outerShdw>
                </a:effectLst>
                <a:latin typeface="Arial"/>
                <a:ea typeface="+mn-lt"/>
                <a:cs typeface="Arial"/>
              </a:rPr>
              <a:t>chung</a:t>
            </a:r>
            <a:endParaRPr lang="en-US" sz="2800" dirty="0">
              <a:effectLst>
                <a:outerShdw blurRad="38100" dist="38100" dir="2700000" algn="tl">
                  <a:srgbClr val="000000">
                    <a:alpha val="43137"/>
                  </a:srgbClr>
                </a:outerShdw>
              </a:effectLst>
              <a:latin typeface="Arial"/>
              <a:ea typeface="+mn-lt"/>
              <a:cs typeface="Arial"/>
            </a:endParaRPr>
          </a:p>
          <a:p>
            <a:pPr marL="228600" lvl="1" indent="-228600" algn="just" defTabSz="889000">
              <a:lnSpc>
                <a:spcPct val="90000"/>
              </a:lnSpc>
              <a:spcBef>
                <a:spcPct val="0"/>
              </a:spcBef>
              <a:spcAft>
                <a:spcPct val="15000"/>
              </a:spcAft>
              <a:buFont typeface="Arial" panose="020B0604020202020204" pitchFamily="34" charset="0"/>
              <a:buChar char="•"/>
            </a:pPr>
            <a:r>
              <a:rPr lang="en-US" sz="2000" dirty="0" err="1">
                <a:latin typeface="Arial"/>
                <a:ea typeface="+mn-lt"/>
                <a:cs typeface="Arial"/>
              </a:rPr>
              <a:t>Chú</a:t>
            </a:r>
            <a:r>
              <a:rPr lang="en-US" sz="2000" dirty="0">
                <a:latin typeface="Arial"/>
                <a:ea typeface="+mn-lt"/>
                <a:cs typeface="Arial"/>
              </a:rPr>
              <a:t> </a:t>
            </a:r>
            <a:r>
              <a:rPr lang="en-US" sz="2000" dirty="0" err="1">
                <a:latin typeface="Arial"/>
                <a:ea typeface="+mn-lt"/>
                <a:cs typeface="Arial"/>
              </a:rPr>
              <a:t>trọng</a:t>
            </a:r>
            <a:r>
              <a:rPr lang="en-US" sz="2000" dirty="0">
                <a:latin typeface="Arial"/>
                <a:ea typeface="+mn-lt"/>
                <a:cs typeface="Arial"/>
              </a:rPr>
              <a:t> </a:t>
            </a:r>
            <a:r>
              <a:rPr lang="en-US" sz="2000" dirty="0" err="1">
                <a:latin typeface="Arial"/>
                <a:ea typeface="+mn-lt"/>
                <a:cs typeface="Arial"/>
              </a:rPr>
              <a:t>cú</a:t>
            </a:r>
            <a:r>
              <a:rPr lang="en-US" sz="2000" dirty="0">
                <a:latin typeface="Arial"/>
                <a:ea typeface="+mn-lt"/>
                <a:cs typeface="Arial"/>
              </a:rPr>
              <a:t> </a:t>
            </a:r>
            <a:r>
              <a:rPr lang="en-US" sz="2000" dirty="0" err="1">
                <a:latin typeface="Arial"/>
                <a:ea typeface="+mn-lt"/>
                <a:cs typeface="Arial"/>
              </a:rPr>
              <a:t>pháp</a:t>
            </a:r>
            <a:r>
              <a:rPr lang="en-US" sz="2000" dirty="0">
                <a:latin typeface="Arial"/>
                <a:ea typeface="+mn-lt"/>
                <a:cs typeface="Arial"/>
              </a:rPr>
              <a:t>, </a:t>
            </a:r>
            <a:r>
              <a:rPr lang="en-US" sz="2000" dirty="0" err="1">
                <a:latin typeface="Arial"/>
                <a:ea typeface="+mn-lt"/>
                <a:cs typeface="Arial"/>
              </a:rPr>
              <a:t>từ</a:t>
            </a:r>
            <a:r>
              <a:rPr lang="en-US" sz="2000" dirty="0">
                <a:latin typeface="Arial"/>
                <a:ea typeface="+mn-lt"/>
                <a:cs typeface="Arial"/>
              </a:rPr>
              <a:t> </a:t>
            </a:r>
            <a:r>
              <a:rPr lang="en-US" sz="2000" dirty="0" err="1">
                <a:latin typeface="Arial"/>
                <a:ea typeface="+mn-lt"/>
                <a:cs typeface="Arial"/>
              </a:rPr>
              <a:t>vựng</a:t>
            </a:r>
            <a:r>
              <a:rPr lang="en-US" sz="2000" dirty="0">
                <a:latin typeface="Arial"/>
                <a:ea typeface="+mn-lt"/>
                <a:cs typeface="Arial"/>
              </a:rPr>
              <a:t>, ý </a:t>
            </a:r>
            <a:r>
              <a:rPr lang="en-US" sz="2000" dirty="0" err="1">
                <a:latin typeface="Arial"/>
                <a:ea typeface="+mn-lt"/>
                <a:cs typeface="Arial"/>
              </a:rPr>
              <a:t>nghĩa</a:t>
            </a:r>
            <a:r>
              <a:rPr lang="en-US" sz="2000" dirty="0">
                <a:latin typeface="Arial"/>
                <a:ea typeface="+mn-lt"/>
                <a:cs typeface="Arial"/>
              </a:rPr>
              <a:t> </a:t>
            </a:r>
            <a:r>
              <a:rPr lang="en-US" sz="2000" dirty="0" err="1">
                <a:latin typeface="Arial"/>
                <a:ea typeface="+mn-lt"/>
                <a:cs typeface="Arial"/>
              </a:rPr>
              <a:t>ngôn</a:t>
            </a:r>
            <a:r>
              <a:rPr lang="en-US" sz="2000" dirty="0">
                <a:latin typeface="Arial"/>
                <a:ea typeface="+mn-lt"/>
                <a:cs typeface="Arial"/>
              </a:rPr>
              <a:t> </a:t>
            </a:r>
            <a:r>
              <a:rPr lang="en-US" sz="2000" dirty="0" err="1">
                <a:latin typeface="Arial"/>
                <a:ea typeface="+mn-lt"/>
                <a:cs typeface="Arial"/>
              </a:rPr>
              <a:t>ngữ</a:t>
            </a:r>
            <a:r>
              <a:rPr lang="en-US" sz="2000" dirty="0">
                <a:latin typeface="Arial"/>
                <a:ea typeface="+mn-lt"/>
                <a:cs typeface="Arial"/>
              </a:rPr>
              <a:t>.</a:t>
            </a:r>
          </a:p>
          <a:p>
            <a:pPr marL="228600" lvl="1" indent="-228600" algn="just" defTabSz="889000">
              <a:lnSpc>
                <a:spcPct val="90000"/>
              </a:lnSpc>
              <a:spcBef>
                <a:spcPct val="0"/>
              </a:spcBef>
              <a:spcAft>
                <a:spcPct val="15000"/>
              </a:spcAft>
              <a:buFont typeface="Arial" panose="020B0604020202020204" pitchFamily="34" charset="0"/>
              <a:buChar char="•"/>
            </a:pPr>
            <a:r>
              <a:rPr lang="en-US" sz="2000" dirty="0" err="1">
                <a:latin typeface="Arial"/>
                <a:ea typeface="+mn-lt"/>
                <a:cs typeface="Arial"/>
              </a:rPr>
              <a:t>Tập</a:t>
            </a:r>
            <a:r>
              <a:rPr lang="en-US" sz="2000" dirty="0">
                <a:latin typeface="Arial"/>
                <a:ea typeface="+mn-lt"/>
                <a:cs typeface="Arial"/>
              </a:rPr>
              <a:t> </a:t>
            </a:r>
            <a:r>
              <a:rPr lang="en-US" sz="2000" dirty="0" err="1">
                <a:latin typeface="Arial"/>
                <a:ea typeface="+mn-lt"/>
                <a:cs typeface="Arial"/>
              </a:rPr>
              <a:t>hợp</a:t>
            </a:r>
            <a:r>
              <a:rPr lang="en-US" sz="2000" dirty="0">
                <a:latin typeface="Arial"/>
                <a:ea typeface="+mn-lt"/>
                <a:cs typeface="Arial"/>
              </a:rPr>
              <a:t> </a:t>
            </a:r>
            <a:r>
              <a:rPr lang="en-US" sz="2000" dirty="0" err="1">
                <a:latin typeface="Arial"/>
                <a:ea typeface="+mn-lt"/>
                <a:cs typeface="Arial"/>
              </a:rPr>
              <a:t>của</a:t>
            </a:r>
            <a:r>
              <a:rPr lang="en-US" sz="2000" dirty="0">
                <a:latin typeface="Arial"/>
                <a:ea typeface="+mn-lt"/>
                <a:cs typeface="Arial"/>
              </a:rPr>
              <a:t> </a:t>
            </a:r>
            <a:r>
              <a:rPr lang="en-US" sz="2000" dirty="0" err="1">
                <a:latin typeface="Arial"/>
                <a:ea typeface="+mn-lt"/>
                <a:cs typeface="Arial"/>
              </a:rPr>
              <a:t>các</a:t>
            </a:r>
            <a:r>
              <a:rPr lang="en-US" sz="2000" dirty="0">
                <a:latin typeface="Arial"/>
                <a:ea typeface="+mn-lt"/>
                <a:cs typeface="Arial"/>
              </a:rPr>
              <a:t> chi </a:t>
            </a:r>
            <a:r>
              <a:rPr lang="en-US" sz="2000" dirty="0" err="1">
                <a:latin typeface="Arial"/>
                <a:ea typeface="+mn-lt"/>
                <a:cs typeface="Arial"/>
              </a:rPr>
              <a:t>tiết</a:t>
            </a:r>
            <a:r>
              <a:rPr lang="en-US" sz="2000" dirty="0">
                <a:latin typeface="Arial"/>
                <a:ea typeface="+mn-lt"/>
                <a:cs typeface="Arial"/>
              </a:rPr>
              <a:t> </a:t>
            </a:r>
            <a:r>
              <a:rPr lang="en-US" sz="2000" dirty="0" err="1">
                <a:latin typeface="Arial"/>
                <a:ea typeface="+mn-lt"/>
                <a:cs typeface="Arial"/>
              </a:rPr>
              <a:t>kĩ</a:t>
            </a:r>
            <a:r>
              <a:rPr lang="en-US" sz="2000" dirty="0">
                <a:latin typeface="Arial"/>
                <a:ea typeface="+mn-lt"/>
                <a:cs typeface="Arial"/>
              </a:rPr>
              <a:t> </a:t>
            </a:r>
            <a:r>
              <a:rPr lang="en-US" sz="2000" dirty="0" err="1">
                <a:latin typeface="Arial"/>
                <a:ea typeface="+mn-lt"/>
                <a:cs typeface="Arial"/>
              </a:rPr>
              <a:t>thuật</a:t>
            </a:r>
            <a:r>
              <a:rPr lang="en-US" sz="2000" dirty="0">
                <a:latin typeface="Arial"/>
                <a:ea typeface="+mn-lt"/>
                <a:cs typeface="Arial"/>
              </a:rPr>
              <a:t>.</a:t>
            </a:r>
            <a:endParaRPr lang="vi-VN" sz="2000" kern="1200" dirty="0">
              <a:latin typeface="Arial"/>
              <a:ea typeface="+mn-lt"/>
              <a:cs typeface="Arial"/>
            </a:endParaRPr>
          </a:p>
        </p:txBody>
      </p:sp>
      <p:graphicFrame>
        <p:nvGraphicFramePr>
          <p:cNvPr id="22" name="Diagram 21">
            <a:extLst>
              <a:ext uri="{FF2B5EF4-FFF2-40B4-BE49-F238E27FC236}">
                <a16:creationId xmlns:a16="http://schemas.microsoft.com/office/drawing/2014/main" id="{C4AA2229-BBF0-4407-A764-B049B81CE115}"/>
              </a:ext>
            </a:extLst>
          </p:cNvPr>
          <p:cNvGraphicFramePr>
            <a:graphicFrameLocks noChangeAspect="1"/>
          </p:cNvGraphicFramePr>
          <p:nvPr>
            <p:extLst>
              <p:ext uri="{D42A27DB-BD31-4B8C-83A1-F6EECF244321}">
                <p14:modId xmlns:p14="http://schemas.microsoft.com/office/powerpoint/2010/main" val="2155639670"/>
              </p:ext>
            </p:extLst>
          </p:nvPr>
        </p:nvGraphicFramePr>
        <p:xfrm>
          <a:off x="1371600" y="3657600"/>
          <a:ext cx="3428991"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2">
            <a:extLst>
              <a:ext uri="{FF2B5EF4-FFF2-40B4-BE49-F238E27FC236}">
                <a16:creationId xmlns:a16="http://schemas.microsoft.com/office/drawing/2014/main" id="{501648ED-864D-43DE-A72F-DAD472D6C4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00794" y="2002738"/>
            <a:ext cx="1726386" cy="1940668"/>
          </a:xfrm>
          <a:prstGeom prst="rect">
            <a:avLst/>
          </a:prstGeom>
        </p:spPr>
      </p:pic>
      <p:pic>
        <p:nvPicPr>
          <p:cNvPr id="24" name="Hình ảnh 5">
            <a:extLst>
              <a:ext uri="{FF2B5EF4-FFF2-40B4-BE49-F238E27FC236}">
                <a16:creationId xmlns:a16="http://schemas.microsoft.com/office/drawing/2014/main" id="{4A7A7BFD-30B1-404B-AD60-9DD09FA66624}"/>
              </a:ext>
            </a:extLst>
          </p:cNvPr>
          <p:cNvPicPr>
            <a:picLocks noChangeAspect="1"/>
          </p:cNvPicPr>
          <p:nvPr/>
        </p:nvPicPr>
        <p:blipFill>
          <a:blip r:embed="rId8"/>
          <a:stretch>
            <a:fillRect/>
          </a:stretch>
        </p:blipFill>
        <p:spPr>
          <a:xfrm>
            <a:off x="8631888" y="2243640"/>
            <a:ext cx="2556294" cy="1384899"/>
          </a:xfrm>
          <a:prstGeom prst="rect">
            <a:avLst/>
          </a:prstGeom>
        </p:spPr>
      </p:pic>
      <p:pic>
        <p:nvPicPr>
          <p:cNvPr id="25" name="Picture 24">
            <a:extLst>
              <a:ext uri="{FF2B5EF4-FFF2-40B4-BE49-F238E27FC236}">
                <a16:creationId xmlns:a16="http://schemas.microsoft.com/office/drawing/2014/main" id="{84485B06-17E5-4C43-B910-A377CB18C5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7389" y="4084644"/>
            <a:ext cx="1493196" cy="1493196"/>
          </a:xfrm>
          <a:prstGeom prst="rect">
            <a:avLst/>
          </a:prstGeom>
        </p:spPr>
      </p:pic>
      <p:pic>
        <p:nvPicPr>
          <p:cNvPr id="26" name="Picture 25">
            <a:extLst>
              <a:ext uri="{FF2B5EF4-FFF2-40B4-BE49-F238E27FC236}">
                <a16:creationId xmlns:a16="http://schemas.microsoft.com/office/drawing/2014/main" id="{D0D63A58-A832-4F6B-B0AD-2BF88E55596E}"/>
              </a:ext>
            </a:extLst>
          </p:cNvPr>
          <p:cNvPicPr>
            <a:picLocks noChangeAspect="1"/>
          </p:cNvPicPr>
          <p:nvPr/>
        </p:nvPicPr>
        <p:blipFill>
          <a:blip r:embed="rId10"/>
          <a:stretch>
            <a:fillRect/>
          </a:stretch>
        </p:blipFill>
        <p:spPr>
          <a:xfrm>
            <a:off x="8725710" y="3759680"/>
            <a:ext cx="2435909" cy="1826932"/>
          </a:xfrm>
          <a:prstGeom prst="rect">
            <a:avLst/>
          </a:prstGeom>
        </p:spPr>
      </p:pic>
    </p:spTree>
    <p:extLst>
      <p:ext uri="{BB962C8B-B14F-4D97-AF65-F5344CB8AC3E}">
        <p14:creationId xmlns:p14="http://schemas.microsoft.com/office/powerpoint/2010/main" val="33990132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93B165A-935D-4CFE-81AD-27E617156100}"/>
              </a:ext>
            </a:extLst>
          </p:cNvPr>
          <p:cNvSpPr>
            <a:spLocks noGrp="1"/>
          </p:cNvSpPr>
          <p:nvPr>
            <p:ph type="title"/>
          </p:nvPr>
        </p:nvSpPr>
        <p:spPr>
          <a:xfrm>
            <a:off x="822960" y="548640"/>
            <a:ext cx="10515600" cy="1371600"/>
          </a:xfrm>
        </p:spPr>
        <p:txBody>
          <a:bodyPr>
            <a:normAutofit/>
          </a:bodyPr>
          <a:lstStyle/>
          <a:p>
            <a:pPr algn="ctr"/>
            <a:r>
              <a:rPr kumimoji="0" lang="vi-VN" sz="4000" i="0" u="none" strike="noStrike" kern="1200" cap="none" spc="6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Arial" panose="020B0604020202020204" pitchFamily="34" charset="0"/>
                <a:ea typeface="+mn-lt"/>
                <a:cs typeface="Arial" panose="020B0604020202020204" pitchFamily="34" charset="0"/>
              </a:rPr>
              <a:t>LỊCH SỬ HÌNH THÀNH</a:t>
            </a:r>
            <a:endParaRPr lang="vi-VN" sz="4000" b="1" spc="600" dirty="0">
              <a:solidFill>
                <a:schemeClr val="tx1">
                  <a:lumMod val="85000"/>
                  <a:lumOff val="15000"/>
                </a:schemeClr>
              </a:solidFill>
              <a:effectLst>
                <a:outerShdw blurRad="38100" dist="38100" dir="2700000" algn="tl">
                  <a:srgbClr val="000000">
                    <a:alpha val="43137"/>
                  </a:srgbClr>
                </a:outerShdw>
              </a:effectLst>
              <a:cs typeface="Times New Roman" panose="02020603050405020304" pitchFamily="18" charset="0"/>
            </a:endParaRPr>
          </a:p>
        </p:txBody>
      </p:sp>
      <p:sp>
        <p:nvSpPr>
          <p:cNvPr id="5" name="Chỗ dành sẵn cho Chân trang 4">
            <a:extLst>
              <a:ext uri="{FF2B5EF4-FFF2-40B4-BE49-F238E27FC236}">
                <a16:creationId xmlns:a16="http://schemas.microsoft.com/office/drawing/2014/main" id="{BD0E82E9-B6C8-4617-B4F2-86671B49C085}"/>
              </a:ext>
            </a:extLst>
          </p:cNvPr>
          <p:cNvSpPr>
            <a:spLocks noGrp="1"/>
          </p:cNvSpPr>
          <p:nvPr>
            <p:ph type="ftr" sz="quarter" idx="11"/>
          </p:nvPr>
        </p:nvSpPr>
        <p:spPr/>
        <p:txBody>
          <a:bodyPr/>
          <a:lstStyle/>
          <a:p>
            <a:r>
              <a:rPr lang="en-US" dirty="0" err="1">
                <a:solidFill>
                  <a:schemeClr val="tx1"/>
                </a:solidFill>
              </a:rPr>
              <a:t>Nhập</a:t>
            </a:r>
            <a:r>
              <a:rPr lang="en-US" dirty="0">
                <a:solidFill>
                  <a:schemeClr val="tx1"/>
                </a:solidFill>
              </a:rPr>
              <a:t> </a:t>
            </a:r>
            <a:r>
              <a:rPr lang="en-US" dirty="0" err="1">
                <a:solidFill>
                  <a:schemeClr val="tx1"/>
                </a:solidFill>
              </a:rPr>
              <a:t>môn</a:t>
            </a:r>
            <a:r>
              <a:rPr lang="en-US" dirty="0">
                <a:solidFill>
                  <a:schemeClr val="tx1"/>
                </a:solidFill>
              </a:rPr>
              <a:t> CNTT&amp;TT</a:t>
            </a:r>
          </a:p>
        </p:txBody>
      </p:sp>
      <p:sp>
        <p:nvSpPr>
          <p:cNvPr id="6" name="Chỗ dành sẵn cho Số hiệu Bản chiếu 5">
            <a:extLst>
              <a:ext uri="{FF2B5EF4-FFF2-40B4-BE49-F238E27FC236}">
                <a16:creationId xmlns:a16="http://schemas.microsoft.com/office/drawing/2014/main" id="{8E792B01-6719-4D34-82C2-215B71B2D645}"/>
              </a:ext>
            </a:extLst>
          </p:cNvPr>
          <p:cNvSpPr>
            <a:spLocks noGrp="1"/>
          </p:cNvSpPr>
          <p:nvPr>
            <p:ph type="sldNum" sz="quarter" idx="12"/>
          </p:nvPr>
        </p:nvSpPr>
        <p:spPr/>
        <p:txBody>
          <a:bodyPr/>
          <a:lstStyle/>
          <a:p>
            <a:fld id="{8C13379D-D487-4446-85FC-E9ED5B8B80F6}" type="slidenum">
              <a:rPr lang="en-US" smtClean="0">
                <a:solidFill>
                  <a:schemeClr val="tx1"/>
                </a:solidFill>
              </a:rPr>
              <a:pPr/>
              <a:t>7</a:t>
            </a:fld>
            <a:endParaRPr lang="en-US" dirty="0">
              <a:solidFill>
                <a:schemeClr val="tx1"/>
              </a:solidFill>
            </a:endParaRPr>
          </a:p>
        </p:txBody>
      </p:sp>
      <p:sp>
        <p:nvSpPr>
          <p:cNvPr id="9" name="Chỗ dành sẵn cho Số hiệu Bản chiếu 5">
            <a:extLst>
              <a:ext uri="{FF2B5EF4-FFF2-40B4-BE49-F238E27FC236}">
                <a16:creationId xmlns:a16="http://schemas.microsoft.com/office/drawing/2014/main" id="{D0B67529-7030-4FCD-B355-6A5ECA284BD1}"/>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chemeClr val="tx1"/>
                </a:solidFill>
              </a:rPr>
              <a:t>Nhóm</a:t>
            </a:r>
            <a:r>
              <a:rPr lang="en-US" dirty="0">
                <a:solidFill>
                  <a:schemeClr val="tx1"/>
                </a:solidFill>
              </a:rPr>
              <a:t> 7</a:t>
            </a:r>
          </a:p>
        </p:txBody>
      </p:sp>
      <p:grpSp>
        <p:nvGrpSpPr>
          <p:cNvPr id="11" name="Group 10">
            <a:extLst>
              <a:ext uri="{FF2B5EF4-FFF2-40B4-BE49-F238E27FC236}">
                <a16:creationId xmlns:a16="http://schemas.microsoft.com/office/drawing/2014/main" id="{1CAC074D-1B2A-4828-B608-DBFE7305269B}"/>
              </a:ext>
            </a:extLst>
          </p:cNvPr>
          <p:cNvGrpSpPr/>
          <p:nvPr/>
        </p:nvGrpSpPr>
        <p:grpSpPr>
          <a:xfrm>
            <a:off x="548639" y="1852612"/>
            <a:ext cx="5486394" cy="3291840"/>
            <a:chOff x="0" y="666907"/>
            <a:chExt cx="5486394" cy="3017522"/>
          </a:xfrm>
        </p:grpSpPr>
        <p:sp>
          <p:nvSpPr>
            <p:cNvPr id="12" name="Rectangle 11">
              <a:extLst>
                <a:ext uri="{FF2B5EF4-FFF2-40B4-BE49-F238E27FC236}">
                  <a16:creationId xmlns:a16="http://schemas.microsoft.com/office/drawing/2014/main" id="{2527601C-1815-49EA-B73D-A789F984ADD5}"/>
                </a:ext>
              </a:extLst>
            </p:cNvPr>
            <p:cNvSpPr/>
            <p:nvPr/>
          </p:nvSpPr>
          <p:spPr>
            <a:xfrm>
              <a:off x="0" y="666907"/>
              <a:ext cx="5486394" cy="3017522"/>
            </a:xfrm>
            <a:prstGeom prst="rect">
              <a:avLst/>
            </a:prstGeom>
            <a:ln>
              <a:solidFill>
                <a:schemeClr val="bg1"/>
              </a:solidFill>
            </a:ln>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TextBox 15">
              <a:extLst>
                <a:ext uri="{FF2B5EF4-FFF2-40B4-BE49-F238E27FC236}">
                  <a16:creationId xmlns:a16="http://schemas.microsoft.com/office/drawing/2014/main" id="{E11DF97C-649A-4A8A-9922-216BAE64B81D}"/>
                </a:ext>
              </a:extLst>
            </p:cNvPr>
            <p:cNvSpPr txBox="1"/>
            <p:nvPr/>
          </p:nvSpPr>
          <p:spPr>
            <a:xfrm>
              <a:off x="0" y="666907"/>
              <a:ext cx="5486394" cy="3017522"/>
            </a:xfrm>
            <a:prstGeom prst="rect">
              <a:avLst/>
            </a:prstGeom>
            <a:ln>
              <a:solidFill>
                <a:schemeClr val="bg1"/>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48640" tIns="1280160" rIns="548640" bIns="0" numCol="1" spcCol="1270" anchor="t" anchorCtr="0">
              <a:noAutofit/>
            </a:bodyPr>
            <a:lstStyle/>
            <a:p>
              <a:pPr marL="285750" lvl="1" indent="-285750" algn="just" defTabSz="1422400">
                <a:lnSpc>
                  <a:spcPct val="90000"/>
                </a:lnSpc>
                <a:spcBef>
                  <a:spcPct val="0"/>
                </a:spcBef>
                <a:spcAft>
                  <a:spcPct val="20000"/>
                </a:spcAft>
                <a:buChar char="•"/>
              </a:pPr>
              <a:r>
                <a:rPr lang="en-US" sz="2000" dirty="0" err="1">
                  <a:latin typeface="Arial"/>
                  <a:ea typeface="+mn-lt"/>
                  <a:cs typeface="Arial"/>
                </a:rPr>
                <a:t>Máy</a:t>
              </a:r>
              <a:r>
                <a:rPr lang="en-US" sz="2000" dirty="0">
                  <a:latin typeface="Arial"/>
                  <a:ea typeface="+mn-lt"/>
                  <a:cs typeface="Arial"/>
                </a:rPr>
                <a:t> </a:t>
              </a:r>
              <a:r>
                <a:rPr lang="en-US" sz="2000" dirty="0" err="1">
                  <a:latin typeface="Arial"/>
                  <a:ea typeface="+mn-lt"/>
                  <a:cs typeface="Arial"/>
                </a:rPr>
                <a:t>tính</a:t>
              </a:r>
              <a:r>
                <a:rPr lang="en-US" sz="2000" dirty="0">
                  <a:latin typeface="Arial"/>
                  <a:ea typeface="+mn-lt"/>
                  <a:cs typeface="Arial"/>
                </a:rPr>
                <a:t> </a:t>
              </a:r>
              <a:r>
                <a:rPr lang="en-US" sz="2000" dirty="0" err="1">
                  <a:latin typeface="Arial"/>
                  <a:ea typeface="+mn-lt"/>
                  <a:cs typeface="Arial"/>
                </a:rPr>
                <a:t>rất</a:t>
              </a:r>
              <a:r>
                <a:rPr lang="en-US" sz="2000" dirty="0">
                  <a:latin typeface="Arial"/>
                  <a:ea typeface="+mn-lt"/>
                  <a:cs typeface="Arial"/>
                </a:rPr>
                <a:t> </a:t>
              </a:r>
              <a:r>
                <a:rPr lang="en-US" sz="2000" dirty="0" err="1">
                  <a:latin typeface="Arial"/>
                  <a:ea typeface="+mn-lt"/>
                  <a:cs typeface="Arial"/>
                </a:rPr>
                <a:t>sơ</a:t>
              </a:r>
              <a:r>
                <a:rPr lang="en-US" sz="2000" dirty="0">
                  <a:latin typeface="Arial"/>
                  <a:ea typeface="+mn-lt"/>
                  <a:cs typeface="Arial"/>
                </a:rPr>
                <a:t> </a:t>
              </a:r>
              <a:r>
                <a:rPr lang="en-US" sz="2000" dirty="0" err="1">
                  <a:latin typeface="Arial"/>
                  <a:ea typeface="+mn-lt"/>
                  <a:cs typeface="Arial"/>
                </a:rPr>
                <a:t>khai</a:t>
              </a:r>
              <a:r>
                <a:rPr lang="en-US" sz="2000" dirty="0">
                  <a:latin typeface="Arial"/>
                  <a:ea typeface="+mn-lt"/>
                  <a:cs typeface="Arial"/>
                </a:rPr>
                <a:t>.</a:t>
              </a:r>
              <a:endParaRPr lang="vi-VN" sz="2000" kern="1200" dirty="0">
                <a:latin typeface="Arial" panose="020B0604020202020204" pitchFamily="34" charset="0"/>
                <a:ea typeface="+mn-lt"/>
                <a:cs typeface="Arial" panose="020B0604020202020204" pitchFamily="34" charset="0"/>
              </a:endParaRPr>
            </a:p>
            <a:p>
              <a:pPr marL="285750" lvl="1" indent="-285750" algn="just" defTabSz="1422400">
                <a:lnSpc>
                  <a:spcPct val="90000"/>
                </a:lnSpc>
                <a:spcBef>
                  <a:spcPct val="0"/>
                </a:spcBef>
                <a:spcAft>
                  <a:spcPct val="20000"/>
                </a:spcAft>
                <a:buChar char="•"/>
              </a:pPr>
              <a:r>
                <a:rPr lang="en-US" sz="2000" dirty="0" err="1">
                  <a:latin typeface="Arial"/>
                  <a:ea typeface="+mn-lt"/>
                  <a:cs typeface="Arial"/>
                </a:rPr>
                <a:t>Không</a:t>
              </a:r>
              <a:r>
                <a:rPr lang="en-US" sz="2000" dirty="0">
                  <a:latin typeface="Arial"/>
                  <a:ea typeface="+mn-lt"/>
                  <a:cs typeface="Arial"/>
                </a:rPr>
                <a:t> </a:t>
              </a:r>
              <a:r>
                <a:rPr lang="en-US" sz="2000" dirty="0" err="1">
                  <a:latin typeface="Arial"/>
                  <a:ea typeface="+mn-lt"/>
                  <a:cs typeface="Arial"/>
                </a:rPr>
                <a:t>có</a:t>
              </a:r>
              <a:r>
                <a:rPr lang="en-US" sz="2000" dirty="0">
                  <a:latin typeface="Arial"/>
                  <a:ea typeface="+mn-lt"/>
                  <a:cs typeface="Arial"/>
                </a:rPr>
                <a:t> </a:t>
              </a:r>
              <a:r>
                <a:rPr lang="en-US" sz="2000" dirty="0" err="1">
                  <a:latin typeface="Arial"/>
                  <a:ea typeface="+mn-lt"/>
                  <a:cs typeface="Arial"/>
                </a:rPr>
                <a:t>sự</a:t>
              </a:r>
              <a:r>
                <a:rPr lang="en-US" sz="2000" dirty="0">
                  <a:latin typeface="Arial"/>
                  <a:ea typeface="+mn-lt"/>
                  <a:cs typeface="Arial"/>
                </a:rPr>
                <a:t> </a:t>
              </a:r>
              <a:r>
                <a:rPr lang="en-US" sz="2000" dirty="0" err="1">
                  <a:latin typeface="Arial"/>
                  <a:ea typeface="+mn-lt"/>
                  <a:cs typeface="Arial"/>
                </a:rPr>
                <a:t>trợ</a:t>
              </a:r>
              <a:r>
                <a:rPr lang="en-US" sz="2000" dirty="0">
                  <a:latin typeface="Arial"/>
                  <a:ea typeface="+mn-lt"/>
                  <a:cs typeface="Arial"/>
                </a:rPr>
                <a:t> </a:t>
              </a:r>
              <a:r>
                <a:rPr lang="en-US" sz="2000" dirty="0" err="1">
                  <a:latin typeface="Arial"/>
                  <a:ea typeface="+mn-lt"/>
                  <a:cs typeface="Arial"/>
                </a:rPr>
                <a:t>giúp</a:t>
              </a:r>
              <a:r>
                <a:rPr lang="en-US" sz="2000" dirty="0">
                  <a:latin typeface="Arial"/>
                  <a:ea typeface="+mn-lt"/>
                  <a:cs typeface="Arial"/>
                </a:rPr>
                <a:t> </a:t>
              </a:r>
              <a:r>
                <a:rPr lang="en-US" sz="2000" dirty="0" err="1">
                  <a:latin typeface="Arial"/>
                  <a:ea typeface="+mn-lt"/>
                  <a:cs typeface="Arial"/>
                </a:rPr>
                <a:t>của</a:t>
              </a:r>
              <a:r>
                <a:rPr lang="en-US" sz="2000" dirty="0">
                  <a:latin typeface="Arial"/>
                  <a:ea typeface="+mn-lt"/>
                  <a:cs typeface="Arial"/>
                </a:rPr>
                <a:t> </a:t>
              </a:r>
              <a:r>
                <a:rPr lang="en-US" sz="2000" dirty="0" err="1">
                  <a:latin typeface="Arial"/>
                  <a:ea typeface="+mn-lt"/>
                  <a:cs typeface="Arial"/>
                </a:rPr>
                <a:t>chương</a:t>
              </a:r>
              <a:r>
                <a:rPr lang="en-US" sz="2000" dirty="0">
                  <a:latin typeface="Arial"/>
                  <a:ea typeface="+mn-lt"/>
                  <a:cs typeface="Arial"/>
                </a:rPr>
                <a:t> </a:t>
              </a:r>
              <a:r>
                <a:rPr lang="en-US" sz="2000" dirty="0" err="1">
                  <a:latin typeface="Arial"/>
                  <a:ea typeface="+mn-lt"/>
                  <a:cs typeface="Arial"/>
                </a:rPr>
                <a:t>trình</a:t>
              </a:r>
              <a:r>
                <a:rPr lang="en-US" sz="2000" dirty="0">
                  <a:latin typeface="Arial"/>
                  <a:ea typeface="+mn-lt"/>
                  <a:cs typeface="Arial"/>
                </a:rPr>
                <a:t> </a:t>
              </a:r>
              <a:r>
                <a:rPr lang="en-US" sz="2000" dirty="0" err="1">
                  <a:latin typeface="Arial"/>
                  <a:ea typeface="+mn-lt"/>
                  <a:cs typeface="Arial"/>
                </a:rPr>
                <a:t>lưu</a:t>
              </a:r>
              <a:r>
                <a:rPr lang="en-US" sz="2000" dirty="0">
                  <a:latin typeface="Arial"/>
                  <a:ea typeface="+mn-lt"/>
                  <a:cs typeface="Arial"/>
                </a:rPr>
                <a:t> </a:t>
              </a:r>
              <a:r>
                <a:rPr lang="en-US" sz="2000" dirty="0" err="1">
                  <a:latin typeface="Arial"/>
                  <a:ea typeface="+mn-lt"/>
                  <a:cs typeface="Arial"/>
                </a:rPr>
                <a:t>trữ</a:t>
              </a:r>
              <a:r>
                <a:rPr lang="en-US" sz="2000" dirty="0">
                  <a:latin typeface="Arial"/>
                  <a:ea typeface="+mn-lt"/>
                  <a:cs typeface="Arial"/>
                </a:rPr>
                <a:t>.</a:t>
              </a:r>
            </a:p>
            <a:p>
              <a:pPr marL="342900" lvl="1" indent="-342900" algn="just" defTabSz="1422400">
                <a:lnSpc>
                  <a:spcPct val="90000"/>
                </a:lnSpc>
                <a:spcBef>
                  <a:spcPct val="0"/>
                </a:spcBef>
                <a:spcAft>
                  <a:spcPct val="20000"/>
                </a:spcAft>
                <a:buFont typeface="Courier New" panose="02070309020205020404" pitchFamily="49" charset="0"/>
                <a:buChar char="o"/>
              </a:pPr>
              <a:r>
                <a:rPr lang="en-US" sz="2000" kern="1200" dirty="0" err="1">
                  <a:latin typeface="Arial"/>
                  <a:ea typeface="+mn-lt"/>
                  <a:cs typeface="Arial"/>
                </a:rPr>
                <a:t>Sửa</a:t>
              </a:r>
              <a:r>
                <a:rPr lang="en-US" sz="2000" kern="1200" dirty="0">
                  <a:latin typeface="Arial"/>
                  <a:ea typeface="+mn-lt"/>
                  <a:cs typeface="Arial"/>
                </a:rPr>
                <a:t> </a:t>
              </a:r>
              <a:r>
                <a:rPr lang="en-US" sz="2000" dirty="0" err="1">
                  <a:latin typeface="Arial"/>
                  <a:ea typeface="+mn-lt"/>
                  <a:cs typeface="Arial"/>
                </a:rPr>
                <a:t>đổi</a:t>
              </a:r>
              <a:r>
                <a:rPr lang="en-US" sz="2000" dirty="0">
                  <a:latin typeface="Arial"/>
                  <a:ea typeface="+mn-lt"/>
                  <a:cs typeface="Arial"/>
                </a:rPr>
                <a:t> </a:t>
              </a:r>
              <a:r>
                <a:rPr lang="en-US" sz="2000" dirty="0" err="1">
                  <a:latin typeface="Arial"/>
                  <a:ea typeface="+mn-lt"/>
                  <a:cs typeface="Arial"/>
                </a:rPr>
                <a:t>mạch</a:t>
              </a:r>
              <a:r>
                <a:rPr lang="en-US" sz="2000" dirty="0">
                  <a:latin typeface="Arial"/>
                  <a:ea typeface="+mn-lt"/>
                  <a:cs typeface="Arial"/>
                </a:rPr>
                <a:t> </a:t>
              </a:r>
              <a:r>
                <a:rPr lang="en-US" sz="2000" dirty="0" err="1">
                  <a:latin typeface="Arial"/>
                  <a:ea typeface="+mn-lt"/>
                  <a:cs typeface="Arial"/>
                </a:rPr>
                <a:t>điện</a:t>
              </a:r>
              <a:r>
                <a:rPr lang="en-US" sz="2000" dirty="0">
                  <a:latin typeface="Arial"/>
                  <a:ea typeface="+mn-lt"/>
                  <a:cs typeface="Arial"/>
                </a:rPr>
                <a:t> </a:t>
              </a:r>
              <a:r>
                <a:rPr lang="en-US" sz="2000" dirty="0" err="1">
                  <a:latin typeface="Arial"/>
                  <a:ea typeface="+mn-lt"/>
                  <a:cs typeface="Arial"/>
                </a:rPr>
                <a:t>của</a:t>
              </a:r>
              <a:r>
                <a:rPr lang="en-US" sz="2000" dirty="0">
                  <a:latin typeface="Arial"/>
                  <a:ea typeface="+mn-lt"/>
                  <a:cs typeface="Arial"/>
                </a:rPr>
                <a:t> </a:t>
              </a:r>
              <a:r>
                <a:rPr lang="en-US" sz="2000" dirty="0" err="1">
                  <a:latin typeface="Arial"/>
                  <a:ea typeface="+mn-lt"/>
                  <a:cs typeface="Arial"/>
                </a:rPr>
                <a:t>máy</a:t>
              </a:r>
              <a:endParaRPr lang="en-US" sz="2000" dirty="0">
                <a:latin typeface="Arial"/>
                <a:ea typeface="+mn-lt"/>
                <a:cs typeface="Arial"/>
              </a:endParaRPr>
            </a:p>
            <a:p>
              <a:pPr marL="342900" lvl="1" indent="-342900" algn="just" defTabSz="1422400">
                <a:lnSpc>
                  <a:spcPct val="90000"/>
                </a:lnSpc>
                <a:spcBef>
                  <a:spcPct val="0"/>
                </a:spcBef>
                <a:spcAft>
                  <a:spcPct val="20000"/>
                </a:spcAft>
                <a:buFont typeface="Courier New" panose="02070309020205020404" pitchFamily="49" charset="0"/>
                <a:buChar char="o"/>
              </a:pPr>
              <a:r>
                <a:rPr lang="en-US" sz="2000" dirty="0" err="1">
                  <a:latin typeface="Arial"/>
                  <a:ea typeface="+mn-lt"/>
                  <a:cs typeface="Arial"/>
                </a:rPr>
                <a:t>Thiết</a:t>
              </a:r>
              <a:r>
                <a:rPr lang="en-US" sz="2000" dirty="0">
                  <a:latin typeface="Arial"/>
                  <a:ea typeface="+mn-lt"/>
                  <a:cs typeface="Arial"/>
                </a:rPr>
                <a:t> </a:t>
              </a:r>
              <a:r>
                <a:rPr lang="en-US" sz="2000" dirty="0" err="1">
                  <a:latin typeface="Arial"/>
                  <a:ea typeface="+mn-lt"/>
                  <a:cs typeface="Arial"/>
                </a:rPr>
                <a:t>lập</a:t>
              </a:r>
              <a:r>
                <a:rPr lang="en-US" sz="2000" dirty="0">
                  <a:latin typeface="Arial"/>
                  <a:ea typeface="+mn-lt"/>
                  <a:cs typeface="Arial"/>
                </a:rPr>
                <a:t> </a:t>
              </a:r>
              <a:r>
                <a:rPr lang="en-US" sz="2000" dirty="0" err="1">
                  <a:latin typeface="Arial"/>
                  <a:ea typeface="+mn-lt"/>
                  <a:cs typeface="Arial"/>
                </a:rPr>
                <a:t>kho</a:t>
              </a:r>
              <a:r>
                <a:rPr lang="en-US" sz="2000" dirty="0">
                  <a:latin typeface="Arial"/>
                  <a:ea typeface="+mn-lt"/>
                  <a:cs typeface="Arial"/>
                </a:rPr>
                <a:t>, </a:t>
              </a:r>
              <a:r>
                <a:rPr lang="en-US" sz="2000" dirty="0" err="1">
                  <a:latin typeface="Arial"/>
                  <a:ea typeface="+mn-lt"/>
                  <a:cs typeface="Arial"/>
                </a:rPr>
                <a:t>rơ</a:t>
              </a:r>
              <a:r>
                <a:rPr lang="en-US" sz="2000" dirty="0">
                  <a:latin typeface="Arial"/>
                  <a:ea typeface="+mn-lt"/>
                  <a:cs typeface="Arial"/>
                </a:rPr>
                <a:t> le </a:t>
              </a:r>
              <a:r>
                <a:rPr lang="en-US" sz="2000" dirty="0" err="1">
                  <a:latin typeface="Arial"/>
                  <a:ea typeface="+mn-lt"/>
                  <a:cs typeface="Arial"/>
                </a:rPr>
                <a:t>điều</a:t>
              </a:r>
              <a:r>
                <a:rPr lang="en-US" sz="2000" dirty="0">
                  <a:latin typeface="Arial"/>
                  <a:ea typeface="+mn-lt"/>
                  <a:cs typeface="Arial"/>
                </a:rPr>
                <a:t> </a:t>
              </a:r>
              <a:r>
                <a:rPr lang="en-US" sz="2000" dirty="0" err="1">
                  <a:latin typeface="Arial"/>
                  <a:ea typeface="+mn-lt"/>
                  <a:cs typeface="Arial"/>
                </a:rPr>
                <a:t>khiển</a:t>
              </a:r>
              <a:r>
                <a:rPr lang="en-US" sz="2000" dirty="0">
                  <a:latin typeface="Arial"/>
                  <a:ea typeface="+mn-lt"/>
                  <a:cs typeface="Arial"/>
                </a:rPr>
                <a:t> </a:t>
              </a:r>
              <a:r>
                <a:rPr lang="en-US" sz="2000" dirty="0" err="1">
                  <a:latin typeface="Arial"/>
                  <a:ea typeface="+mn-lt"/>
                  <a:cs typeface="Arial"/>
                </a:rPr>
                <a:t>vật</a:t>
              </a:r>
              <a:r>
                <a:rPr lang="en-US" sz="2000" dirty="0">
                  <a:latin typeface="Arial"/>
                  <a:ea typeface="+mn-lt"/>
                  <a:cs typeface="Arial"/>
                </a:rPr>
                <a:t> </a:t>
              </a:r>
              <a:r>
                <a:rPr lang="en-US" sz="2000" dirty="0" err="1">
                  <a:latin typeface="Arial"/>
                  <a:ea typeface="+mn-lt"/>
                  <a:cs typeface="Arial"/>
                </a:rPr>
                <a:t>lí</a:t>
              </a:r>
              <a:endParaRPr lang="en-US" sz="3200" kern="1200" dirty="0">
                <a:latin typeface="Arial"/>
                <a:ea typeface="+mn-lt"/>
                <a:cs typeface="Arial"/>
              </a:endParaRPr>
            </a:p>
          </p:txBody>
        </p:sp>
      </p:grpSp>
      <p:grpSp>
        <p:nvGrpSpPr>
          <p:cNvPr id="17" name="Group 16">
            <a:extLst>
              <a:ext uri="{FF2B5EF4-FFF2-40B4-BE49-F238E27FC236}">
                <a16:creationId xmlns:a16="http://schemas.microsoft.com/office/drawing/2014/main" id="{27B35D30-C21B-4237-8D60-CA38C50BBDCA}"/>
              </a:ext>
            </a:extLst>
          </p:cNvPr>
          <p:cNvGrpSpPr>
            <a:grpSpLocks/>
          </p:cNvGrpSpPr>
          <p:nvPr/>
        </p:nvGrpSpPr>
        <p:grpSpPr>
          <a:xfrm>
            <a:off x="1005836" y="2265364"/>
            <a:ext cx="4572000" cy="731520"/>
            <a:chOff x="274319" y="914407"/>
            <a:chExt cx="4846340" cy="731513"/>
          </a:xfrm>
          <a:noFill/>
          <a:scene3d>
            <a:camera prst="orthographicFront"/>
            <a:lightRig rig="flat" dir="t"/>
          </a:scene3d>
        </p:grpSpPr>
        <p:sp>
          <p:nvSpPr>
            <p:cNvPr id="18" name="Rectangle: Rounded Corners 17">
              <a:extLst>
                <a:ext uri="{FF2B5EF4-FFF2-40B4-BE49-F238E27FC236}">
                  <a16:creationId xmlns:a16="http://schemas.microsoft.com/office/drawing/2014/main" id="{CF0BB717-25FF-480F-B0AB-AF06705AD2C5}"/>
                </a:ext>
              </a:extLst>
            </p:cNvPr>
            <p:cNvSpPr/>
            <p:nvPr/>
          </p:nvSpPr>
          <p:spPr>
            <a:xfrm>
              <a:off x="274319" y="914407"/>
              <a:ext cx="4846340" cy="731513"/>
            </a:xfrm>
            <a:prstGeom prst="roundRect">
              <a:avLst/>
            </a:prstGeom>
            <a:grpFill/>
            <a:ln>
              <a:noFill/>
            </a:ln>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19" name="Rectangle: Rounded Corners 4">
              <a:extLst>
                <a:ext uri="{FF2B5EF4-FFF2-40B4-BE49-F238E27FC236}">
                  <a16:creationId xmlns:a16="http://schemas.microsoft.com/office/drawing/2014/main" id="{2F0B54E2-5364-46B7-A552-87DAB21B8A3E}"/>
                </a:ext>
              </a:extLst>
            </p:cNvPr>
            <p:cNvSpPr txBox="1"/>
            <p:nvPr/>
          </p:nvSpPr>
          <p:spPr>
            <a:xfrm>
              <a:off x="369102" y="1008350"/>
              <a:ext cx="4739138" cy="563649"/>
            </a:xfrm>
            <a:prstGeom prst="rect">
              <a:avLst/>
            </a:prstGeom>
            <a:grpFill/>
            <a:ln>
              <a:noFill/>
            </a:ln>
            <a:sp3d/>
          </p:spPr>
          <p:style>
            <a:lnRef idx="0">
              <a:scrgbClr r="0" g="0" b="0"/>
            </a:lnRef>
            <a:fillRef idx="0">
              <a:scrgbClr r="0" g="0" b="0"/>
            </a:fillRef>
            <a:effectRef idx="0">
              <a:scrgbClr r="0" g="0" b="0"/>
            </a:effectRef>
            <a:fontRef idx="minor">
              <a:schemeClr val="dk1"/>
            </a:fontRef>
          </p:style>
          <p:txBody>
            <a:bodyPr spcFirstLastPara="0" vert="horz" wrap="square" lIns="188709" tIns="0" rIns="188709" bIns="0" numCol="1" spcCol="1270" anchor="ctr" anchorCtr="0">
              <a:noAutofit/>
            </a:bodyPr>
            <a:lstStyle/>
            <a:p>
              <a:pPr marL="0" lvl="0" indent="0" algn="just" defTabSz="1600200">
                <a:lnSpc>
                  <a:spcPct val="90000"/>
                </a:lnSpc>
                <a:spcBef>
                  <a:spcPct val="0"/>
                </a:spcBef>
                <a:buNone/>
              </a:pPr>
              <a:r>
                <a:rPr lang="vi-VN" sz="2400" b="0" kern="1200" spc="300" dirty="0">
                  <a:solidFill>
                    <a:schemeClr val="tx1"/>
                  </a:solidFill>
                  <a:effectLst>
                    <a:outerShdw blurRad="38100" dist="38100" dir="2700000" algn="tl">
                      <a:srgbClr val="000000">
                        <a:alpha val="43137"/>
                      </a:srgbClr>
                    </a:outerShdw>
                  </a:effectLst>
                  <a:latin typeface="Arial"/>
                  <a:ea typeface="+mn-lt"/>
                  <a:cs typeface="Arial"/>
                </a:rPr>
                <a:t>Trước khi có </a:t>
              </a:r>
              <a:endParaRPr lang="en-US" sz="2400" b="0" kern="1200" spc="300" dirty="0">
                <a:solidFill>
                  <a:schemeClr val="tx1"/>
                </a:solidFill>
                <a:effectLst>
                  <a:outerShdw blurRad="38100" dist="38100" dir="2700000" algn="tl">
                    <a:srgbClr val="000000">
                      <a:alpha val="43137"/>
                    </a:srgbClr>
                  </a:outerShdw>
                </a:effectLst>
                <a:latin typeface="Arial"/>
                <a:ea typeface="+mn-lt"/>
                <a:cs typeface="Arial"/>
              </a:endParaRPr>
            </a:p>
            <a:p>
              <a:pPr marL="0" lvl="0" indent="0" algn="just" defTabSz="1600200">
                <a:lnSpc>
                  <a:spcPct val="90000"/>
                </a:lnSpc>
                <a:spcBef>
                  <a:spcPct val="0"/>
                </a:spcBef>
                <a:buNone/>
              </a:pPr>
              <a:r>
                <a:rPr lang="en-US" sz="2400" spc="300" dirty="0">
                  <a:solidFill>
                    <a:schemeClr val="tx1"/>
                  </a:solidFill>
                  <a:effectLst>
                    <a:outerShdw blurRad="38100" dist="38100" dir="2700000" algn="tl">
                      <a:srgbClr val="000000">
                        <a:alpha val="43137"/>
                      </a:srgbClr>
                    </a:outerShdw>
                  </a:effectLst>
                  <a:latin typeface="Arial"/>
                  <a:ea typeface="+mn-lt"/>
                  <a:cs typeface="Arial"/>
                </a:rPr>
                <a:t>N</a:t>
              </a:r>
              <a:r>
                <a:rPr lang="vi-VN" sz="2400" b="0" kern="1200" spc="300" dirty="0">
                  <a:solidFill>
                    <a:schemeClr val="tx1"/>
                  </a:solidFill>
                  <a:effectLst>
                    <a:outerShdw blurRad="38100" dist="38100" dir="2700000" algn="tl">
                      <a:srgbClr val="000000">
                        <a:alpha val="43137"/>
                      </a:srgbClr>
                    </a:outerShdw>
                  </a:effectLst>
                  <a:latin typeface="Arial"/>
                  <a:ea typeface="+mn-lt"/>
                  <a:cs typeface="Arial"/>
                </a:rPr>
                <a:t>gôn ngữ lập trình</a:t>
              </a:r>
              <a:endParaRPr lang="en-US" sz="2400" b="0" kern="1200" spc="300" dirty="0">
                <a:solidFill>
                  <a:schemeClr val="tx1"/>
                </a:solidFill>
                <a:effectLst>
                  <a:outerShdw blurRad="38100" dist="38100" dir="2700000" algn="tl">
                    <a:srgbClr val="000000">
                      <a:alpha val="43137"/>
                    </a:srgbClr>
                  </a:outerShdw>
                </a:effectLst>
              </a:endParaRPr>
            </a:p>
          </p:txBody>
        </p:sp>
      </p:grpSp>
      <p:pic>
        <p:nvPicPr>
          <p:cNvPr id="7" name="Picture 6">
            <a:extLst>
              <a:ext uri="{FF2B5EF4-FFF2-40B4-BE49-F238E27FC236}">
                <a16:creationId xmlns:a16="http://schemas.microsoft.com/office/drawing/2014/main" id="{9A1E0C53-6E47-4432-8B13-0F2F7C404B64}"/>
              </a:ext>
            </a:extLst>
          </p:cNvPr>
          <p:cNvPicPr>
            <a:picLocks noChangeAspect="1"/>
          </p:cNvPicPr>
          <p:nvPr/>
        </p:nvPicPr>
        <p:blipFill>
          <a:blip r:embed="rId2"/>
          <a:stretch>
            <a:fillRect/>
          </a:stretch>
        </p:blipFill>
        <p:spPr>
          <a:xfrm>
            <a:off x="6156968" y="1852612"/>
            <a:ext cx="4762500" cy="3152775"/>
          </a:xfrm>
          <a:prstGeom prst="rect">
            <a:avLst/>
          </a:prstGeom>
        </p:spPr>
      </p:pic>
      <p:grpSp>
        <p:nvGrpSpPr>
          <p:cNvPr id="8" name="Group 7">
            <a:extLst>
              <a:ext uri="{FF2B5EF4-FFF2-40B4-BE49-F238E27FC236}">
                <a16:creationId xmlns:a16="http://schemas.microsoft.com/office/drawing/2014/main" id="{9E4E9369-F849-423F-8501-E6FF2B8F89DC}"/>
              </a:ext>
            </a:extLst>
          </p:cNvPr>
          <p:cNvGrpSpPr/>
          <p:nvPr/>
        </p:nvGrpSpPr>
        <p:grpSpPr>
          <a:xfrm>
            <a:off x="786475" y="5259074"/>
            <a:ext cx="10497114" cy="914392"/>
            <a:chOff x="786475" y="5259074"/>
            <a:chExt cx="10497114" cy="914392"/>
          </a:xfrm>
        </p:grpSpPr>
        <p:sp>
          <p:nvSpPr>
            <p:cNvPr id="10" name="Freeform: Shape 9">
              <a:extLst>
                <a:ext uri="{FF2B5EF4-FFF2-40B4-BE49-F238E27FC236}">
                  <a16:creationId xmlns:a16="http://schemas.microsoft.com/office/drawing/2014/main" id="{65207D2D-7771-4352-95C4-36E05E48EC13}"/>
                </a:ext>
              </a:extLst>
            </p:cNvPr>
            <p:cNvSpPr/>
            <p:nvPr/>
          </p:nvSpPr>
          <p:spPr>
            <a:xfrm>
              <a:off x="786475" y="5259074"/>
              <a:ext cx="2762398" cy="914392"/>
            </a:xfrm>
            <a:custGeom>
              <a:avLst/>
              <a:gdLst>
                <a:gd name="connsiteX0" fmla="*/ 0 w 2762398"/>
                <a:gd name="connsiteY0" fmla="*/ 91439 h 914392"/>
                <a:gd name="connsiteX1" fmla="*/ 91439 w 2762398"/>
                <a:gd name="connsiteY1" fmla="*/ 0 h 914392"/>
                <a:gd name="connsiteX2" fmla="*/ 2670959 w 2762398"/>
                <a:gd name="connsiteY2" fmla="*/ 0 h 914392"/>
                <a:gd name="connsiteX3" fmla="*/ 2762398 w 2762398"/>
                <a:gd name="connsiteY3" fmla="*/ 91439 h 914392"/>
                <a:gd name="connsiteX4" fmla="*/ 2762398 w 2762398"/>
                <a:gd name="connsiteY4" fmla="*/ 822953 h 914392"/>
                <a:gd name="connsiteX5" fmla="*/ 2670959 w 2762398"/>
                <a:gd name="connsiteY5" fmla="*/ 914392 h 914392"/>
                <a:gd name="connsiteX6" fmla="*/ 91439 w 2762398"/>
                <a:gd name="connsiteY6" fmla="*/ 914392 h 914392"/>
                <a:gd name="connsiteX7" fmla="*/ 0 w 2762398"/>
                <a:gd name="connsiteY7" fmla="*/ 822953 h 914392"/>
                <a:gd name="connsiteX8" fmla="*/ 0 w 2762398"/>
                <a:gd name="connsiteY8" fmla="*/ 91439 h 91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398" h="914392">
                  <a:moveTo>
                    <a:pt x="0" y="91439"/>
                  </a:moveTo>
                  <a:cubicBezTo>
                    <a:pt x="0" y="40939"/>
                    <a:pt x="40939" y="0"/>
                    <a:pt x="91439" y="0"/>
                  </a:cubicBezTo>
                  <a:lnTo>
                    <a:pt x="2670959" y="0"/>
                  </a:lnTo>
                  <a:cubicBezTo>
                    <a:pt x="2721459" y="0"/>
                    <a:pt x="2762398" y="40939"/>
                    <a:pt x="2762398" y="91439"/>
                  </a:cubicBezTo>
                  <a:lnTo>
                    <a:pt x="2762398" y="822953"/>
                  </a:lnTo>
                  <a:cubicBezTo>
                    <a:pt x="2762398" y="873453"/>
                    <a:pt x="2721459" y="914392"/>
                    <a:pt x="2670959" y="914392"/>
                  </a:cubicBezTo>
                  <a:lnTo>
                    <a:pt x="91439" y="914392"/>
                  </a:lnTo>
                  <a:cubicBezTo>
                    <a:pt x="40939" y="914392"/>
                    <a:pt x="0" y="873453"/>
                    <a:pt x="0" y="822953"/>
                  </a:cubicBezTo>
                  <a:lnTo>
                    <a:pt x="0" y="91439"/>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9172" tIns="99172" rIns="99172" bIns="99172" numCol="1" spcCol="1270" anchor="ctr" anchorCtr="0">
              <a:noAutofit/>
            </a:bodyPr>
            <a:lstStyle/>
            <a:p>
              <a:pPr marL="0" lvl="0" indent="0" algn="ctr" defTabSz="844550">
                <a:lnSpc>
                  <a:spcPct val="90000"/>
                </a:lnSpc>
                <a:spcBef>
                  <a:spcPct val="0"/>
                </a:spcBef>
                <a:spcAft>
                  <a:spcPct val="35000"/>
                </a:spcAft>
                <a:buNone/>
              </a:pPr>
              <a:r>
                <a:rPr lang="vi-VN" sz="1900" b="1" kern="1200" dirty="0">
                  <a:solidFill>
                    <a:schemeClr val="accent5">
                      <a:lumMod val="20000"/>
                      <a:lumOff val="80000"/>
                    </a:schemeClr>
                  </a:solidFill>
                  <a:effectLst>
                    <a:outerShdw blurRad="38100" dist="38100" dir="2700000" algn="tl">
                      <a:srgbClr val="000000">
                        <a:alpha val="43137"/>
                      </a:srgbClr>
                    </a:outerShdw>
                  </a:effectLst>
                  <a:ea typeface="+mn-lt"/>
                  <a:cs typeface="+mn-lt"/>
                </a:rPr>
                <a:t>Ngôn ngữ lập trình</a:t>
              </a:r>
              <a:endParaRPr lang="en-US" sz="1900" b="1" kern="1200" dirty="0">
                <a:solidFill>
                  <a:schemeClr val="accent5">
                    <a:lumMod val="20000"/>
                    <a:lumOff val="80000"/>
                  </a:schemeClr>
                </a:solidFill>
                <a:effectLst>
                  <a:outerShdw blurRad="38100" dist="38100" dir="2700000" algn="tl">
                    <a:srgbClr val="000000">
                      <a:alpha val="43137"/>
                    </a:srgbClr>
                  </a:outerShdw>
                </a:effectLst>
                <a:ea typeface="+mn-lt"/>
                <a:cs typeface="+mn-lt"/>
              </a:endParaRPr>
            </a:p>
            <a:p>
              <a:pPr marL="0" lvl="0" indent="0" algn="ctr" defTabSz="844550">
                <a:lnSpc>
                  <a:spcPct val="90000"/>
                </a:lnSpc>
                <a:spcBef>
                  <a:spcPct val="0"/>
                </a:spcBef>
                <a:spcAft>
                  <a:spcPct val="35000"/>
                </a:spcAft>
                <a:buNone/>
              </a:pPr>
              <a:r>
                <a:rPr lang="en-US" sz="1900" b="1" kern="1200" dirty="0">
                  <a:solidFill>
                    <a:schemeClr val="accent5">
                      <a:lumMod val="20000"/>
                      <a:lumOff val="80000"/>
                    </a:schemeClr>
                  </a:solidFill>
                  <a:effectLst>
                    <a:outerShdw blurRad="38100" dist="38100" dir="2700000" algn="tl">
                      <a:srgbClr val="000000">
                        <a:alpha val="43137"/>
                      </a:srgbClr>
                    </a:outerShdw>
                  </a:effectLst>
                  <a:latin typeface="Arial (Body)"/>
                  <a:ea typeface="+mn-lt"/>
                  <a:cs typeface="+mn-lt"/>
                </a:rPr>
                <a:t>T</a:t>
              </a:r>
              <a:r>
                <a:rPr lang="vi-VN" sz="1900" b="1" kern="1200" dirty="0">
                  <a:solidFill>
                    <a:schemeClr val="accent5">
                      <a:lumMod val="20000"/>
                      <a:lumOff val="80000"/>
                    </a:schemeClr>
                  </a:solidFill>
                  <a:effectLst>
                    <a:outerShdw blurRad="38100" dist="38100" dir="2700000" algn="tl">
                      <a:srgbClr val="000000">
                        <a:alpha val="43137"/>
                      </a:srgbClr>
                    </a:outerShdw>
                  </a:effectLst>
                  <a:ea typeface="+mn-lt"/>
                  <a:cs typeface="+mn-lt"/>
                </a:rPr>
                <a:t>hế hệ thứ nhất</a:t>
              </a:r>
              <a:endParaRPr lang="en-US" sz="1900" b="1" kern="1200" dirty="0">
                <a:solidFill>
                  <a:schemeClr val="accent5">
                    <a:lumMod val="20000"/>
                    <a:lumOff val="80000"/>
                  </a:schemeClr>
                </a:solidFill>
                <a:effectLst>
                  <a:outerShdw blurRad="38100" dist="38100" dir="2700000" algn="tl">
                    <a:srgbClr val="000000">
                      <a:alpha val="43137"/>
                    </a:srgbClr>
                  </a:outerShdw>
                </a:effectLst>
                <a:ea typeface="+mn-lt"/>
                <a:cs typeface="+mn-lt"/>
              </a:endParaRPr>
            </a:p>
          </p:txBody>
        </p:sp>
        <p:sp>
          <p:nvSpPr>
            <p:cNvPr id="14" name="Freeform: Shape 13">
              <a:extLst>
                <a:ext uri="{FF2B5EF4-FFF2-40B4-BE49-F238E27FC236}">
                  <a16:creationId xmlns:a16="http://schemas.microsoft.com/office/drawing/2014/main" id="{19F98DED-3FA7-47FE-B41D-91305CF4237C}"/>
                </a:ext>
              </a:extLst>
            </p:cNvPr>
            <p:cNvSpPr/>
            <p:nvPr/>
          </p:nvSpPr>
          <p:spPr>
            <a:xfrm>
              <a:off x="3825113" y="5373733"/>
              <a:ext cx="585628" cy="685074"/>
            </a:xfrm>
            <a:custGeom>
              <a:avLst/>
              <a:gdLst>
                <a:gd name="connsiteX0" fmla="*/ 0 w 585628"/>
                <a:gd name="connsiteY0" fmla="*/ 137015 h 685074"/>
                <a:gd name="connsiteX1" fmla="*/ 292814 w 585628"/>
                <a:gd name="connsiteY1" fmla="*/ 137015 h 685074"/>
                <a:gd name="connsiteX2" fmla="*/ 292814 w 585628"/>
                <a:gd name="connsiteY2" fmla="*/ 0 h 685074"/>
                <a:gd name="connsiteX3" fmla="*/ 585628 w 585628"/>
                <a:gd name="connsiteY3" fmla="*/ 342537 h 685074"/>
                <a:gd name="connsiteX4" fmla="*/ 292814 w 585628"/>
                <a:gd name="connsiteY4" fmla="*/ 685074 h 685074"/>
                <a:gd name="connsiteX5" fmla="*/ 292814 w 585628"/>
                <a:gd name="connsiteY5" fmla="*/ 548059 h 685074"/>
                <a:gd name="connsiteX6" fmla="*/ 0 w 585628"/>
                <a:gd name="connsiteY6" fmla="*/ 548059 h 685074"/>
                <a:gd name="connsiteX7" fmla="*/ 0 w 585628"/>
                <a:gd name="connsiteY7" fmla="*/ 137015 h 68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28" h="685074">
                  <a:moveTo>
                    <a:pt x="0" y="137015"/>
                  </a:moveTo>
                  <a:lnTo>
                    <a:pt x="292814" y="137015"/>
                  </a:lnTo>
                  <a:lnTo>
                    <a:pt x="292814" y="0"/>
                  </a:lnTo>
                  <a:lnTo>
                    <a:pt x="585628" y="342537"/>
                  </a:lnTo>
                  <a:lnTo>
                    <a:pt x="292814" y="685074"/>
                  </a:lnTo>
                  <a:lnTo>
                    <a:pt x="292814" y="548059"/>
                  </a:lnTo>
                  <a:lnTo>
                    <a:pt x="0" y="548059"/>
                  </a:lnTo>
                  <a:lnTo>
                    <a:pt x="0" y="137015"/>
                  </a:lnTo>
                  <a:close/>
                </a:path>
              </a:pathLst>
            </a:cu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0" tIns="137015" rIns="175688" bIns="137015" numCol="1" spcCol="1270" anchor="ctr" anchorCtr="0">
              <a:noAutofit/>
            </a:bodyPr>
            <a:lstStyle/>
            <a:p>
              <a:pPr marL="0" lvl="0" indent="0" algn="ctr" defTabSz="1289050">
                <a:lnSpc>
                  <a:spcPct val="90000"/>
                </a:lnSpc>
                <a:spcBef>
                  <a:spcPct val="0"/>
                </a:spcBef>
                <a:spcAft>
                  <a:spcPct val="35000"/>
                </a:spcAft>
                <a:buNone/>
              </a:pPr>
              <a:endParaRPr lang="en-US" sz="2900" kern="1200"/>
            </a:p>
          </p:txBody>
        </p:sp>
        <p:sp>
          <p:nvSpPr>
            <p:cNvPr id="15" name="Freeform: Shape 14">
              <a:extLst>
                <a:ext uri="{FF2B5EF4-FFF2-40B4-BE49-F238E27FC236}">
                  <a16:creationId xmlns:a16="http://schemas.microsoft.com/office/drawing/2014/main" id="{93288EDE-BD62-413D-8D49-8B88C3701D20}"/>
                </a:ext>
              </a:extLst>
            </p:cNvPr>
            <p:cNvSpPr/>
            <p:nvPr/>
          </p:nvSpPr>
          <p:spPr>
            <a:xfrm>
              <a:off x="4653833" y="5259074"/>
              <a:ext cx="2762398" cy="914392"/>
            </a:xfrm>
            <a:custGeom>
              <a:avLst/>
              <a:gdLst>
                <a:gd name="connsiteX0" fmla="*/ 0 w 2762398"/>
                <a:gd name="connsiteY0" fmla="*/ 91439 h 914392"/>
                <a:gd name="connsiteX1" fmla="*/ 91439 w 2762398"/>
                <a:gd name="connsiteY1" fmla="*/ 0 h 914392"/>
                <a:gd name="connsiteX2" fmla="*/ 2670959 w 2762398"/>
                <a:gd name="connsiteY2" fmla="*/ 0 h 914392"/>
                <a:gd name="connsiteX3" fmla="*/ 2762398 w 2762398"/>
                <a:gd name="connsiteY3" fmla="*/ 91439 h 914392"/>
                <a:gd name="connsiteX4" fmla="*/ 2762398 w 2762398"/>
                <a:gd name="connsiteY4" fmla="*/ 822953 h 914392"/>
                <a:gd name="connsiteX5" fmla="*/ 2670959 w 2762398"/>
                <a:gd name="connsiteY5" fmla="*/ 914392 h 914392"/>
                <a:gd name="connsiteX6" fmla="*/ 91439 w 2762398"/>
                <a:gd name="connsiteY6" fmla="*/ 914392 h 914392"/>
                <a:gd name="connsiteX7" fmla="*/ 0 w 2762398"/>
                <a:gd name="connsiteY7" fmla="*/ 822953 h 914392"/>
                <a:gd name="connsiteX8" fmla="*/ 0 w 2762398"/>
                <a:gd name="connsiteY8" fmla="*/ 91439 h 91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398" h="914392">
                  <a:moveTo>
                    <a:pt x="0" y="91439"/>
                  </a:moveTo>
                  <a:cubicBezTo>
                    <a:pt x="0" y="40939"/>
                    <a:pt x="40939" y="0"/>
                    <a:pt x="91439" y="0"/>
                  </a:cubicBezTo>
                  <a:lnTo>
                    <a:pt x="2670959" y="0"/>
                  </a:lnTo>
                  <a:cubicBezTo>
                    <a:pt x="2721459" y="0"/>
                    <a:pt x="2762398" y="40939"/>
                    <a:pt x="2762398" y="91439"/>
                  </a:cubicBezTo>
                  <a:lnTo>
                    <a:pt x="2762398" y="822953"/>
                  </a:lnTo>
                  <a:cubicBezTo>
                    <a:pt x="2762398" y="873453"/>
                    <a:pt x="2721459" y="914392"/>
                    <a:pt x="2670959" y="914392"/>
                  </a:cubicBezTo>
                  <a:lnTo>
                    <a:pt x="91439" y="914392"/>
                  </a:lnTo>
                  <a:cubicBezTo>
                    <a:pt x="40939" y="914392"/>
                    <a:pt x="0" y="873453"/>
                    <a:pt x="0" y="822953"/>
                  </a:cubicBezTo>
                  <a:lnTo>
                    <a:pt x="0" y="91439"/>
                  </a:lnTo>
                  <a:close/>
                </a:path>
              </a:pathLst>
            </a:custGeom>
          </p:spPr>
          <p:style>
            <a:lnRef idx="2">
              <a:schemeClr val="lt1">
                <a:hueOff val="0"/>
                <a:satOff val="0"/>
                <a:lumOff val="0"/>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txBody>
            <a:bodyPr spcFirstLastPara="0" vert="horz" wrap="square" lIns="102982" tIns="102982" rIns="102982" bIns="102982" numCol="1" spcCol="1270" anchor="ctr" anchorCtr="0">
              <a:noAutofit/>
            </a:bodyPr>
            <a:lstStyle/>
            <a:p>
              <a:pPr marL="0" lvl="0" indent="0" algn="ctr" defTabSz="889000">
                <a:lnSpc>
                  <a:spcPct val="90000"/>
                </a:lnSpc>
                <a:spcBef>
                  <a:spcPct val="0"/>
                </a:spcBef>
                <a:spcAft>
                  <a:spcPct val="35000"/>
                </a:spcAft>
                <a:buNone/>
              </a:pPr>
              <a:r>
                <a:rPr lang="vi-VN" sz="2000" b="1" kern="1200" dirty="0">
                  <a:solidFill>
                    <a:schemeClr val="accent6">
                      <a:lumMod val="20000"/>
                      <a:lumOff val="80000"/>
                    </a:schemeClr>
                  </a:solidFill>
                  <a:effectLst>
                    <a:outerShdw blurRad="38100" dist="38100" dir="2700000" algn="tl">
                      <a:srgbClr val="000000">
                        <a:alpha val="43137"/>
                      </a:srgbClr>
                    </a:outerShdw>
                  </a:effectLst>
                  <a:ea typeface="+mn-lt"/>
                  <a:cs typeface="+mn-lt"/>
                </a:rPr>
                <a:t>Ngôn ngữ lập trình</a:t>
              </a:r>
              <a:endParaRPr lang="en-US" sz="2000" b="1" kern="1200" dirty="0">
                <a:solidFill>
                  <a:schemeClr val="accent6">
                    <a:lumMod val="20000"/>
                    <a:lumOff val="80000"/>
                  </a:schemeClr>
                </a:solidFill>
                <a:effectLst>
                  <a:outerShdw blurRad="38100" dist="38100" dir="2700000" algn="tl">
                    <a:srgbClr val="000000">
                      <a:alpha val="43137"/>
                    </a:srgbClr>
                  </a:outerShdw>
                </a:effectLst>
                <a:ea typeface="+mn-lt"/>
                <a:cs typeface="+mn-lt"/>
              </a:endParaRPr>
            </a:p>
            <a:p>
              <a:pPr marL="0" lvl="0" indent="0" algn="ctr" defTabSz="889000">
                <a:lnSpc>
                  <a:spcPct val="90000"/>
                </a:lnSpc>
                <a:spcBef>
                  <a:spcPct val="0"/>
                </a:spcBef>
                <a:spcAft>
                  <a:spcPct val="35000"/>
                </a:spcAft>
                <a:buNone/>
              </a:pPr>
              <a:r>
                <a:rPr lang="vi-VN" sz="2000" b="1" kern="1200" dirty="0">
                  <a:solidFill>
                    <a:schemeClr val="accent6">
                      <a:lumMod val="20000"/>
                      <a:lumOff val="80000"/>
                    </a:schemeClr>
                  </a:solidFill>
                  <a:effectLst>
                    <a:outerShdw blurRad="38100" dist="38100" dir="2700000" algn="tl">
                      <a:srgbClr val="000000">
                        <a:alpha val="43137"/>
                      </a:srgbClr>
                    </a:outerShdw>
                  </a:effectLst>
                  <a:ea typeface="+mn-lt"/>
                  <a:cs typeface="+mn-lt"/>
                </a:rPr>
                <a:t>Thế hệ thứ hai</a:t>
              </a:r>
              <a:endParaRPr lang="en-US" sz="2000" b="1" kern="1200" dirty="0">
                <a:solidFill>
                  <a:schemeClr val="accent6">
                    <a:lumMod val="20000"/>
                    <a:lumOff val="80000"/>
                  </a:schemeClr>
                </a:solidFill>
                <a:effectLst>
                  <a:outerShdw blurRad="38100" dist="38100" dir="2700000" algn="tl">
                    <a:srgbClr val="000000">
                      <a:alpha val="43137"/>
                    </a:srgbClr>
                  </a:outerShdw>
                </a:effectLst>
                <a:ea typeface="+mn-lt"/>
                <a:cs typeface="+mn-lt"/>
              </a:endParaRPr>
            </a:p>
          </p:txBody>
        </p:sp>
        <p:sp>
          <p:nvSpPr>
            <p:cNvPr id="21" name="Freeform: Shape 20">
              <a:extLst>
                <a:ext uri="{FF2B5EF4-FFF2-40B4-BE49-F238E27FC236}">
                  <a16:creationId xmlns:a16="http://schemas.microsoft.com/office/drawing/2014/main" id="{07823F95-5BE7-49AE-A6C5-651DBD560030}"/>
                </a:ext>
              </a:extLst>
            </p:cNvPr>
            <p:cNvSpPr/>
            <p:nvPr/>
          </p:nvSpPr>
          <p:spPr>
            <a:xfrm>
              <a:off x="7692472" y="5373733"/>
              <a:ext cx="585628" cy="685074"/>
            </a:xfrm>
            <a:custGeom>
              <a:avLst/>
              <a:gdLst>
                <a:gd name="connsiteX0" fmla="*/ 0 w 585628"/>
                <a:gd name="connsiteY0" fmla="*/ 137015 h 685074"/>
                <a:gd name="connsiteX1" fmla="*/ 292814 w 585628"/>
                <a:gd name="connsiteY1" fmla="*/ 137015 h 685074"/>
                <a:gd name="connsiteX2" fmla="*/ 292814 w 585628"/>
                <a:gd name="connsiteY2" fmla="*/ 0 h 685074"/>
                <a:gd name="connsiteX3" fmla="*/ 585628 w 585628"/>
                <a:gd name="connsiteY3" fmla="*/ 342537 h 685074"/>
                <a:gd name="connsiteX4" fmla="*/ 292814 w 585628"/>
                <a:gd name="connsiteY4" fmla="*/ 685074 h 685074"/>
                <a:gd name="connsiteX5" fmla="*/ 292814 w 585628"/>
                <a:gd name="connsiteY5" fmla="*/ 548059 h 685074"/>
                <a:gd name="connsiteX6" fmla="*/ 0 w 585628"/>
                <a:gd name="connsiteY6" fmla="*/ 548059 h 685074"/>
                <a:gd name="connsiteX7" fmla="*/ 0 w 585628"/>
                <a:gd name="connsiteY7" fmla="*/ 137015 h 68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28" h="685074">
                  <a:moveTo>
                    <a:pt x="0" y="137015"/>
                  </a:moveTo>
                  <a:lnTo>
                    <a:pt x="292814" y="137015"/>
                  </a:lnTo>
                  <a:lnTo>
                    <a:pt x="292814" y="0"/>
                  </a:lnTo>
                  <a:lnTo>
                    <a:pt x="585628" y="342537"/>
                  </a:lnTo>
                  <a:lnTo>
                    <a:pt x="292814" y="685074"/>
                  </a:lnTo>
                  <a:lnTo>
                    <a:pt x="292814" y="548059"/>
                  </a:lnTo>
                  <a:lnTo>
                    <a:pt x="0" y="548059"/>
                  </a:lnTo>
                  <a:lnTo>
                    <a:pt x="0" y="137015"/>
                  </a:lnTo>
                  <a:close/>
                </a:path>
              </a:pathLst>
            </a:custGeom>
          </p:spPr>
          <p:style>
            <a:lnRef idx="0">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0" tIns="137015" rIns="175688" bIns="137015" numCol="1" spcCol="1270" anchor="ctr" anchorCtr="0">
              <a:noAutofit/>
            </a:bodyPr>
            <a:lstStyle/>
            <a:p>
              <a:pPr marL="0" lvl="0" indent="0" algn="ctr" defTabSz="1289050">
                <a:lnSpc>
                  <a:spcPct val="90000"/>
                </a:lnSpc>
                <a:spcBef>
                  <a:spcPct val="0"/>
                </a:spcBef>
                <a:spcAft>
                  <a:spcPct val="35000"/>
                </a:spcAft>
                <a:buNone/>
              </a:pPr>
              <a:endParaRPr lang="en-US" sz="2900" kern="1200"/>
            </a:p>
          </p:txBody>
        </p:sp>
        <p:sp>
          <p:nvSpPr>
            <p:cNvPr id="22" name="Freeform: Shape 21">
              <a:extLst>
                <a:ext uri="{FF2B5EF4-FFF2-40B4-BE49-F238E27FC236}">
                  <a16:creationId xmlns:a16="http://schemas.microsoft.com/office/drawing/2014/main" id="{11CCBA6B-5F53-4802-A230-912596C92DE4}"/>
                </a:ext>
              </a:extLst>
            </p:cNvPr>
            <p:cNvSpPr/>
            <p:nvPr/>
          </p:nvSpPr>
          <p:spPr>
            <a:xfrm>
              <a:off x="8521191" y="5259074"/>
              <a:ext cx="2762398" cy="914392"/>
            </a:xfrm>
            <a:custGeom>
              <a:avLst/>
              <a:gdLst>
                <a:gd name="connsiteX0" fmla="*/ 0 w 2762398"/>
                <a:gd name="connsiteY0" fmla="*/ 91439 h 914392"/>
                <a:gd name="connsiteX1" fmla="*/ 91439 w 2762398"/>
                <a:gd name="connsiteY1" fmla="*/ 0 h 914392"/>
                <a:gd name="connsiteX2" fmla="*/ 2670959 w 2762398"/>
                <a:gd name="connsiteY2" fmla="*/ 0 h 914392"/>
                <a:gd name="connsiteX3" fmla="*/ 2762398 w 2762398"/>
                <a:gd name="connsiteY3" fmla="*/ 91439 h 914392"/>
                <a:gd name="connsiteX4" fmla="*/ 2762398 w 2762398"/>
                <a:gd name="connsiteY4" fmla="*/ 822953 h 914392"/>
                <a:gd name="connsiteX5" fmla="*/ 2670959 w 2762398"/>
                <a:gd name="connsiteY5" fmla="*/ 914392 h 914392"/>
                <a:gd name="connsiteX6" fmla="*/ 91439 w 2762398"/>
                <a:gd name="connsiteY6" fmla="*/ 914392 h 914392"/>
                <a:gd name="connsiteX7" fmla="*/ 0 w 2762398"/>
                <a:gd name="connsiteY7" fmla="*/ 822953 h 914392"/>
                <a:gd name="connsiteX8" fmla="*/ 0 w 2762398"/>
                <a:gd name="connsiteY8" fmla="*/ 91439 h 91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398" h="914392">
                  <a:moveTo>
                    <a:pt x="0" y="91439"/>
                  </a:moveTo>
                  <a:cubicBezTo>
                    <a:pt x="0" y="40939"/>
                    <a:pt x="40939" y="0"/>
                    <a:pt x="91439" y="0"/>
                  </a:cubicBezTo>
                  <a:lnTo>
                    <a:pt x="2670959" y="0"/>
                  </a:lnTo>
                  <a:cubicBezTo>
                    <a:pt x="2721459" y="0"/>
                    <a:pt x="2762398" y="40939"/>
                    <a:pt x="2762398" y="91439"/>
                  </a:cubicBezTo>
                  <a:lnTo>
                    <a:pt x="2762398" y="822953"/>
                  </a:lnTo>
                  <a:cubicBezTo>
                    <a:pt x="2762398" y="873453"/>
                    <a:pt x="2721459" y="914392"/>
                    <a:pt x="2670959" y="914392"/>
                  </a:cubicBezTo>
                  <a:lnTo>
                    <a:pt x="91439" y="914392"/>
                  </a:lnTo>
                  <a:cubicBezTo>
                    <a:pt x="40939" y="914392"/>
                    <a:pt x="0" y="873453"/>
                    <a:pt x="0" y="822953"/>
                  </a:cubicBezTo>
                  <a:lnTo>
                    <a:pt x="0" y="91439"/>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02982" tIns="102982" rIns="102982" bIns="102982" numCol="1" spcCol="1270" anchor="ctr" anchorCtr="0">
              <a:noAutofit/>
            </a:bodyPr>
            <a:lstStyle/>
            <a:p>
              <a:pPr marL="0" lvl="0" indent="0" algn="ctr" defTabSz="889000">
                <a:lnSpc>
                  <a:spcPct val="90000"/>
                </a:lnSpc>
                <a:spcBef>
                  <a:spcPct val="0"/>
                </a:spcBef>
                <a:spcAft>
                  <a:spcPct val="35000"/>
                </a:spcAft>
                <a:buNone/>
              </a:pPr>
              <a:r>
                <a:rPr lang="vi-VN" sz="2000" b="1" i="0" kern="1200" dirty="0">
                  <a:solidFill>
                    <a:schemeClr val="accent6">
                      <a:lumMod val="20000"/>
                      <a:lumOff val="80000"/>
                    </a:schemeClr>
                  </a:solidFill>
                  <a:effectLst>
                    <a:outerShdw blurRad="38100" dist="38100" dir="2700000" algn="tl">
                      <a:srgbClr val="000000">
                        <a:alpha val="43137"/>
                      </a:srgbClr>
                    </a:outerShdw>
                  </a:effectLst>
                  <a:ea typeface="+mn-lt"/>
                  <a:cs typeface="+mn-lt"/>
                </a:rPr>
                <a:t>Ngôn ngữ lập trình</a:t>
              </a:r>
              <a:endParaRPr lang="en-US" sz="2000" b="1" i="0" kern="1200" dirty="0">
                <a:solidFill>
                  <a:schemeClr val="accent6">
                    <a:lumMod val="20000"/>
                    <a:lumOff val="80000"/>
                  </a:schemeClr>
                </a:solidFill>
                <a:effectLst>
                  <a:outerShdw blurRad="38100" dist="38100" dir="2700000" algn="tl">
                    <a:srgbClr val="000000">
                      <a:alpha val="43137"/>
                    </a:srgbClr>
                  </a:outerShdw>
                </a:effectLst>
                <a:ea typeface="+mn-lt"/>
                <a:cs typeface="+mn-lt"/>
              </a:endParaRPr>
            </a:p>
            <a:p>
              <a:pPr marL="0" lvl="0" indent="0" algn="ctr" defTabSz="889000">
                <a:lnSpc>
                  <a:spcPct val="90000"/>
                </a:lnSpc>
                <a:spcBef>
                  <a:spcPct val="0"/>
                </a:spcBef>
                <a:spcAft>
                  <a:spcPct val="35000"/>
                </a:spcAft>
                <a:buNone/>
              </a:pPr>
              <a:r>
                <a:rPr lang="en-US" sz="2000" b="1" i="0" kern="1200" dirty="0">
                  <a:solidFill>
                    <a:schemeClr val="accent6">
                      <a:lumMod val="20000"/>
                      <a:lumOff val="80000"/>
                    </a:schemeClr>
                  </a:solidFill>
                  <a:effectLst>
                    <a:outerShdw blurRad="38100" dist="38100" dir="2700000" algn="tl">
                      <a:srgbClr val="000000">
                        <a:alpha val="43137"/>
                      </a:srgbClr>
                    </a:outerShdw>
                  </a:effectLst>
                  <a:ea typeface="+mn-lt"/>
                  <a:cs typeface="+mn-lt"/>
                </a:rPr>
                <a:t> </a:t>
              </a:r>
              <a:r>
                <a:rPr lang="en-US" sz="2000" b="1" i="0" kern="1200" dirty="0">
                  <a:solidFill>
                    <a:schemeClr val="accent6">
                      <a:lumMod val="20000"/>
                      <a:lumOff val="80000"/>
                    </a:schemeClr>
                  </a:solidFill>
                  <a:effectLst>
                    <a:outerShdw blurRad="38100" dist="38100" dir="2700000" algn="tl">
                      <a:srgbClr val="000000">
                        <a:alpha val="43137"/>
                      </a:srgbClr>
                    </a:outerShdw>
                  </a:effectLst>
                  <a:latin typeface="Arial (Body)"/>
                  <a:ea typeface="+mn-lt"/>
                  <a:cs typeface="+mn-lt"/>
                </a:rPr>
                <a:t>T</a:t>
              </a:r>
              <a:r>
                <a:rPr lang="vi-VN" sz="2000" b="1" i="0" kern="1200" dirty="0">
                  <a:solidFill>
                    <a:schemeClr val="accent6">
                      <a:lumMod val="20000"/>
                      <a:lumOff val="80000"/>
                    </a:schemeClr>
                  </a:solidFill>
                  <a:effectLst>
                    <a:outerShdw blurRad="38100" dist="38100" dir="2700000" algn="tl">
                      <a:srgbClr val="000000">
                        <a:alpha val="43137"/>
                      </a:srgbClr>
                    </a:outerShdw>
                  </a:effectLst>
                  <a:ea typeface="+mn-lt"/>
                  <a:cs typeface="+mn-lt"/>
                </a:rPr>
                <a:t>hế hệ thứ ba</a:t>
              </a:r>
            </a:p>
          </p:txBody>
        </p:sp>
      </p:grpSp>
    </p:spTree>
    <p:extLst>
      <p:ext uri="{BB962C8B-B14F-4D97-AF65-F5344CB8AC3E}">
        <p14:creationId xmlns:p14="http://schemas.microsoft.com/office/powerpoint/2010/main" val="16160027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93B165A-935D-4CFE-81AD-27E617156100}"/>
              </a:ext>
            </a:extLst>
          </p:cNvPr>
          <p:cNvSpPr>
            <a:spLocks noGrp="1"/>
          </p:cNvSpPr>
          <p:nvPr>
            <p:ph type="title"/>
          </p:nvPr>
        </p:nvSpPr>
        <p:spPr>
          <a:xfrm>
            <a:off x="822960" y="548640"/>
            <a:ext cx="10515600" cy="1371600"/>
          </a:xfrm>
        </p:spPr>
        <p:txBody>
          <a:bodyPr>
            <a:normAutofit/>
          </a:bodyPr>
          <a:lstStyle/>
          <a:p>
            <a:pPr algn="ctr"/>
            <a:r>
              <a:rPr kumimoji="0" lang="vi-VN" sz="4000" i="0" u="none" strike="noStrike" kern="1200" cap="none" spc="6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Arial" panose="020B0604020202020204" pitchFamily="34" charset="0"/>
                <a:ea typeface="+mn-lt"/>
                <a:cs typeface="Arial" panose="020B0604020202020204" pitchFamily="34" charset="0"/>
              </a:rPr>
              <a:t>LỊCH SỬ HÌNH THÀNH</a:t>
            </a:r>
            <a:endParaRPr lang="vi-VN" sz="4000" b="1" spc="600" dirty="0">
              <a:solidFill>
                <a:schemeClr val="tx1">
                  <a:lumMod val="85000"/>
                  <a:lumOff val="15000"/>
                </a:schemeClr>
              </a:solidFill>
              <a:effectLst>
                <a:outerShdw blurRad="38100" dist="38100" dir="2700000" algn="tl">
                  <a:srgbClr val="000000">
                    <a:alpha val="43137"/>
                  </a:srgbClr>
                </a:outerShdw>
              </a:effectLst>
              <a:cs typeface="Times New Roman" panose="02020603050405020304" pitchFamily="18" charset="0"/>
            </a:endParaRPr>
          </a:p>
        </p:txBody>
      </p:sp>
      <p:sp>
        <p:nvSpPr>
          <p:cNvPr id="5" name="Chỗ dành sẵn cho Chân trang 4">
            <a:extLst>
              <a:ext uri="{FF2B5EF4-FFF2-40B4-BE49-F238E27FC236}">
                <a16:creationId xmlns:a16="http://schemas.microsoft.com/office/drawing/2014/main" id="{BD0E82E9-B6C8-4617-B4F2-86671B49C085}"/>
              </a:ext>
            </a:extLst>
          </p:cNvPr>
          <p:cNvSpPr>
            <a:spLocks noGrp="1"/>
          </p:cNvSpPr>
          <p:nvPr>
            <p:ph type="ftr" sz="quarter" idx="11"/>
          </p:nvPr>
        </p:nvSpPr>
        <p:spPr/>
        <p:txBody>
          <a:bodyPr/>
          <a:lstStyle/>
          <a:p>
            <a:r>
              <a:rPr lang="en-US" dirty="0" err="1">
                <a:solidFill>
                  <a:schemeClr val="tx1"/>
                </a:solidFill>
              </a:rPr>
              <a:t>Nhập</a:t>
            </a:r>
            <a:r>
              <a:rPr lang="en-US" dirty="0">
                <a:solidFill>
                  <a:schemeClr val="tx1"/>
                </a:solidFill>
              </a:rPr>
              <a:t> </a:t>
            </a:r>
            <a:r>
              <a:rPr lang="en-US" dirty="0" err="1">
                <a:solidFill>
                  <a:schemeClr val="tx1"/>
                </a:solidFill>
              </a:rPr>
              <a:t>môn</a:t>
            </a:r>
            <a:r>
              <a:rPr lang="en-US" dirty="0">
                <a:solidFill>
                  <a:schemeClr val="tx1"/>
                </a:solidFill>
              </a:rPr>
              <a:t> CNTT&amp;TT</a:t>
            </a:r>
          </a:p>
        </p:txBody>
      </p:sp>
      <p:sp>
        <p:nvSpPr>
          <p:cNvPr id="6" name="Chỗ dành sẵn cho Số hiệu Bản chiếu 5">
            <a:extLst>
              <a:ext uri="{FF2B5EF4-FFF2-40B4-BE49-F238E27FC236}">
                <a16:creationId xmlns:a16="http://schemas.microsoft.com/office/drawing/2014/main" id="{8E792B01-6719-4D34-82C2-215B71B2D645}"/>
              </a:ext>
            </a:extLst>
          </p:cNvPr>
          <p:cNvSpPr>
            <a:spLocks noGrp="1"/>
          </p:cNvSpPr>
          <p:nvPr>
            <p:ph type="sldNum" sz="quarter" idx="12"/>
          </p:nvPr>
        </p:nvSpPr>
        <p:spPr/>
        <p:txBody>
          <a:bodyPr/>
          <a:lstStyle/>
          <a:p>
            <a:fld id="{8C13379D-D487-4446-85FC-E9ED5B8B80F6}" type="slidenum">
              <a:rPr lang="en-US" smtClean="0">
                <a:solidFill>
                  <a:schemeClr val="tx1"/>
                </a:solidFill>
              </a:rPr>
              <a:pPr/>
              <a:t>8</a:t>
            </a:fld>
            <a:endParaRPr lang="en-US" dirty="0">
              <a:solidFill>
                <a:schemeClr val="tx1"/>
              </a:solidFill>
            </a:endParaRPr>
          </a:p>
        </p:txBody>
      </p:sp>
      <p:sp>
        <p:nvSpPr>
          <p:cNvPr id="9" name="Chỗ dành sẵn cho Số hiệu Bản chiếu 5">
            <a:extLst>
              <a:ext uri="{FF2B5EF4-FFF2-40B4-BE49-F238E27FC236}">
                <a16:creationId xmlns:a16="http://schemas.microsoft.com/office/drawing/2014/main" id="{D0B67529-7030-4FCD-B355-6A5ECA284BD1}"/>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chemeClr val="tx1"/>
                </a:solidFill>
              </a:rPr>
              <a:t>Nhóm</a:t>
            </a:r>
            <a:r>
              <a:rPr lang="en-US" dirty="0">
                <a:solidFill>
                  <a:schemeClr val="tx1"/>
                </a:solidFill>
              </a:rPr>
              <a:t> 7</a:t>
            </a:r>
          </a:p>
        </p:txBody>
      </p:sp>
      <p:pic>
        <p:nvPicPr>
          <p:cNvPr id="4" name="Picture 3">
            <a:extLst>
              <a:ext uri="{FF2B5EF4-FFF2-40B4-BE49-F238E27FC236}">
                <a16:creationId xmlns:a16="http://schemas.microsoft.com/office/drawing/2014/main" id="{8A2B80CC-44DD-4BEC-B496-3F5AE66BE8B8}"/>
              </a:ext>
            </a:extLst>
          </p:cNvPr>
          <p:cNvPicPr>
            <a:picLocks noChangeAspect="1"/>
          </p:cNvPicPr>
          <p:nvPr/>
        </p:nvPicPr>
        <p:blipFill>
          <a:blip r:embed="rId2"/>
          <a:stretch>
            <a:fillRect/>
          </a:stretch>
        </p:blipFill>
        <p:spPr>
          <a:xfrm>
            <a:off x="6974733" y="3280198"/>
            <a:ext cx="4409872" cy="2998712"/>
          </a:xfrm>
          <a:prstGeom prst="rect">
            <a:avLst/>
          </a:prstGeom>
        </p:spPr>
      </p:pic>
      <p:grpSp>
        <p:nvGrpSpPr>
          <p:cNvPr id="14" name="Group 13">
            <a:extLst>
              <a:ext uri="{FF2B5EF4-FFF2-40B4-BE49-F238E27FC236}">
                <a16:creationId xmlns:a16="http://schemas.microsoft.com/office/drawing/2014/main" id="{0997C2E4-659C-498D-9637-DB2DB65FCBE7}"/>
              </a:ext>
            </a:extLst>
          </p:cNvPr>
          <p:cNvGrpSpPr/>
          <p:nvPr/>
        </p:nvGrpSpPr>
        <p:grpSpPr>
          <a:xfrm>
            <a:off x="925616" y="1916663"/>
            <a:ext cx="2762398" cy="914400"/>
            <a:chOff x="9242" y="314280"/>
            <a:chExt cx="2762398" cy="1657439"/>
          </a:xfrm>
        </p:grpSpPr>
        <p:sp>
          <p:nvSpPr>
            <p:cNvPr id="15" name="Rectangle: Rounded Corners 14">
              <a:extLst>
                <a:ext uri="{FF2B5EF4-FFF2-40B4-BE49-F238E27FC236}">
                  <a16:creationId xmlns:a16="http://schemas.microsoft.com/office/drawing/2014/main" id="{1BDF2B3B-9999-4471-AC9F-E69D665250EE}"/>
                </a:ext>
              </a:extLst>
            </p:cNvPr>
            <p:cNvSpPr/>
            <p:nvPr/>
          </p:nvSpPr>
          <p:spPr>
            <a:xfrm>
              <a:off x="9242" y="314280"/>
              <a:ext cx="2762398" cy="1657439"/>
            </a:xfrm>
            <a:prstGeom prst="roundRect">
              <a:avLst>
                <a:gd name="adj" fmla="val 10000"/>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78CBBD2C-309D-4C94-AEA4-8D3F1CF99E60}"/>
                </a:ext>
              </a:extLst>
            </p:cNvPr>
            <p:cNvSpPr txBox="1"/>
            <p:nvPr/>
          </p:nvSpPr>
          <p:spPr>
            <a:xfrm>
              <a:off x="57787" y="362825"/>
              <a:ext cx="2665308" cy="15603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vi-VN" sz="1900" b="1" kern="1200" dirty="0">
                  <a:solidFill>
                    <a:schemeClr val="accent5">
                      <a:lumMod val="20000"/>
                      <a:lumOff val="80000"/>
                    </a:schemeClr>
                  </a:solidFill>
                  <a:effectLst>
                    <a:outerShdw blurRad="38100" dist="38100" dir="2700000" algn="tl">
                      <a:srgbClr val="000000">
                        <a:alpha val="43137"/>
                      </a:srgbClr>
                    </a:outerShdw>
                  </a:effectLst>
                  <a:ea typeface="+mn-lt"/>
                  <a:cs typeface="+mn-lt"/>
                </a:rPr>
                <a:t>Ngôn ngữ lập trình</a:t>
              </a:r>
              <a:endParaRPr lang="en-US" sz="1900" b="1" kern="1200" dirty="0">
                <a:solidFill>
                  <a:schemeClr val="accent5">
                    <a:lumMod val="20000"/>
                    <a:lumOff val="80000"/>
                  </a:schemeClr>
                </a:solidFill>
                <a:effectLst>
                  <a:outerShdw blurRad="38100" dist="38100" dir="2700000" algn="tl">
                    <a:srgbClr val="000000">
                      <a:alpha val="43137"/>
                    </a:srgbClr>
                  </a:outerShdw>
                </a:effectLst>
                <a:ea typeface="+mn-lt"/>
                <a:cs typeface="+mn-lt"/>
              </a:endParaRPr>
            </a:p>
            <a:p>
              <a:pPr marL="0" lvl="0" indent="0" algn="ctr" defTabSz="844550">
                <a:lnSpc>
                  <a:spcPct val="90000"/>
                </a:lnSpc>
                <a:spcBef>
                  <a:spcPct val="0"/>
                </a:spcBef>
                <a:spcAft>
                  <a:spcPct val="35000"/>
                </a:spcAft>
                <a:buNone/>
              </a:pPr>
              <a:r>
                <a:rPr lang="en-US" sz="1900" b="1" kern="1200" dirty="0">
                  <a:solidFill>
                    <a:schemeClr val="accent5">
                      <a:lumMod val="20000"/>
                      <a:lumOff val="80000"/>
                    </a:schemeClr>
                  </a:solidFill>
                  <a:effectLst>
                    <a:outerShdw blurRad="38100" dist="38100" dir="2700000" algn="tl">
                      <a:srgbClr val="000000">
                        <a:alpha val="43137"/>
                      </a:srgbClr>
                    </a:outerShdw>
                  </a:effectLst>
                  <a:latin typeface="Arial (Body)"/>
                  <a:ea typeface="+mn-lt"/>
                  <a:cs typeface="+mn-lt"/>
                </a:rPr>
                <a:t>T</a:t>
              </a:r>
              <a:r>
                <a:rPr lang="vi-VN" sz="1900" b="1" kern="1200" dirty="0">
                  <a:solidFill>
                    <a:schemeClr val="accent5">
                      <a:lumMod val="20000"/>
                      <a:lumOff val="80000"/>
                    </a:schemeClr>
                  </a:solidFill>
                  <a:effectLst>
                    <a:outerShdw blurRad="38100" dist="38100" dir="2700000" algn="tl">
                      <a:srgbClr val="000000">
                        <a:alpha val="43137"/>
                      </a:srgbClr>
                    </a:outerShdw>
                  </a:effectLst>
                  <a:ea typeface="+mn-lt"/>
                  <a:cs typeface="+mn-lt"/>
                </a:rPr>
                <a:t>hế hệ thứ nhất</a:t>
              </a:r>
              <a:endParaRPr lang="en-US" sz="1900" b="1" kern="1200" dirty="0">
                <a:solidFill>
                  <a:schemeClr val="accent5">
                    <a:lumMod val="20000"/>
                    <a:lumOff val="80000"/>
                  </a:schemeClr>
                </a:solidFill>
                <a:effectLst>
                  <a:outerShdw blurRad="38100" dist="38100" dir="2700000" algn="tl">
                    <a:srgbClr val="000000">
                      <a:alpha val="43137"/>
                    </a:srgbClr>
                  </a:outerShdw>
                </a:effectLst>
                <a:ea typeface="+mn-lt"/>
                <a:cs typeface="+mn-lt"/>
              </a:endParaRPr>
            </a:p>
          </p:txBody>
        </p:sp>
      </p:grpSp>
      <p:sp>
        <p:nvSpPr>
          <p:cNvPr id="21" name="TextBox 20">
            <a:extLst>
              <a:ext uri="{FF2B5EF4-FFF2-40B4-BE49-F238E27FC236}">
                <a16:creationId xmlns:a16="http://schemas.microsoft.com/office/drawing/2014/main" id="{060E0C6F-94AB-4659-ACBA-5E9B28F30A8F}"/>
              </a:ext>
            </a:extLst>
          </p:cNvPr>
          <p:cNvSpPr txBox="1"/>
          <p:nvPr/>
        </p:nvSpPr>
        <p:spPr>
          <a:xfrm>
            <a:off x="3976991" y="1874520"/>
            <a:ext cx="3657600" cy="155448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1440" rIns="0" bIns="0" numCol="1" spcCol="1270" anchor="t" anchorCtr="0">
            <a:noAutofit/>
          </a:bodyPr>
          <a:lstStyle/>
          <a:p>
            <a:pPr marL="285750" lvl="0" indent="-285750" algn="just">
              <a:buFont typeface="Arial" panose="020B0604020202020204" pitchFamily="34" charset="0"/>
              <a:buChar char="•"/>
            </a:pPr>
            <a:r>
              <a:rPr lang="en-US" dirty="0" err="1">
                <a:latin typeface="Arial (Body)"/>
                <a:ea typeface="+mn-lt"/>
                <a:cs typeface="+mn-lt"/>
              </a:rPr>
              <a:t>Viết</a:t>
            </a:r>
            <a:r>
              <a:rPr lang="en-US" dirty="0">
                <a:latin typeface="Arial (Body)"/>
                <a:ea typeface="+mn-lt"/>
                <a:cs typeface="+mn-lt"/>
              </a:rPr>
              <a:t> </a:t>
            </a:r>
            <a:r>
              <a:rPr lang="en-US" dirty="0" err="1">
                <a:latin typeface="Arial (Body)"/>
                <a:ea typeface="+mn-lt"/>
                <a:cs typeface="+mn-lt"/>
              </a:rPr>
              <a:t>lệnh</a:t>
            </a:r>
            <a:r>
              <a:rPr lang="en-US" dirty="0">
                <a:latin typeface="Arial (Body)"/>
                <a:ea typeface="+mn-lt"/>
                <a:cs typeface="+mn-lt"/>
              </a:rPr>
              <a:t> </a:t>
            </a:r>
            <a:r>
              <a:rPr lang="en-US" dirty="0" err="1">
                <a:latin typeface="Arial (Body)"/>
                <a:ea typeface="+mn-lt"/>
                <a:cs typeface="+mn-lt"/>
              </a:rPr>
              <a:t>dạng</a:t>
            </a:r>
            <a:r>
              <a:rPr lang="en-US" dirty="0">
                <a:latin typeface="Arial (Body)"/>
                <a:ea typeface="+mn-lt"/>
                <a:cs typeface="+mn-lt"/>
              </a:rPr>
              <a:t> </a:t>
            </a:r>
            <a:r>
              <a:rPr lang="en-US" dirty="0" err="1">
                <a:latin typeface="Arial (Body)"/>
                <a:ea typeface="+mn-lt"/>
                <a:cs typeface="+mn-lt"/>
              </a:rPr>
              <a:t>số</a:t>
            </a:r>
            <a:r>
              <a:rPr lang="en-US" dirty="0">
                <a:latin typeface="Arial (Body)"/>
                <a:ea typeface="+mn-lt"/>
                <a:cs typeface="+mn-lt"/>
              </a:rPr>
              <a:t>, </a:t>
            </a:r>
            <a:r>
              <a:rPr lang="en-US" dirty="0" err="1">
                <a:latin typeface="Arial (Body)"/>
                <a:ea typeface="+mn-lt"/>
                <a:cs typeface="+mn-lt"/>
              </a:rPr>
              <a:t>phần</a:t>
            </a:r>
            <a:r>
              <a:rPr lang="en-US" dirty="0">
                <a:latin typeface="Arial (Body)"/>
                <a:ea typeface="+mn-lt"/>
                <a:cs typeface="+mn-lt"/>
              </a:rPr>
              <a:t> </a:t>
            </a:r>
            <a:r>
              <a:rPr lang="en-US" dirty="0" err="1">
                <a:latin typeface="Arial (Body)"/>
                <a:ea typeface="+mn-lt"/>
                <a:cs typeface="+mn-lt"/>
              </a:rPr>
              <a:t>cứng</a:t>
            </a:r>
            <a:r>
              <a:rPr lang="en-US" dirty="0">
                <a:latin typeface="Arial (Body)"/>
                <a:ea typeface="+mn-lt"/>
                <a:cs typeface="+mn-lt"/>
              </a:rPr>
              <a:t> </a:t>
            </a:r>
            <a:r>
              <a:rPr lang="en-US" dirty="0" err="1">
                <a:latin typeface="Arial (Body)"/>
                <a:ea typeface="+mn-lt"/>
                <a:cs typeface="+mn-lt"/>
              </a:rPr>
              <a:t>thực</a:t>
            </a:r>
            <a:r>
              <a:rPr lang="en-US" dirty="0">
                <a:latin typeface="Arial (Body)"/>
                <a:ea typeface="+mn-lt"/>
                <a:cs typeface="+mn-lt"/>
              </a:rPr>
              <a:t> </a:t>
            </a:r>
            <a:r>
              <a:rPr lang="en-US" dirty="0" err="1">
                <a:latin typeface="Arial (Body)"/>
                <a:ea typeface="+mn-lt"/>
                <a:cs typeface="+mn-lt"/>
              </a:rPr>
              <a:t>thi</a:t>
            </a:r>
            <a:r>
              <a:rPr lang="en-US" dirty="0">
                <a:latin typeface="Arial (Body)"/>
                <a:ea typeface="+mn-lt"/>
                <a:cs typeface="+mn-lt"/>
              </a:rPr>
              <a:t> </a:t>
            </a:r>
            <a:r>
              <a:rPr lang="en-US" dirty="0" err="1">
                <a:latin typeface="Arial (Body)"/>
                <a:ea typeface="+mn-lt"/>
                <a:cs typeface="+mn-lt"/>
              </a:rPr>
              <a:t>trực</a:t>
            </a:r>
            <a:r>
              <a:rPr lang="en-US" dirty="0">
                <a:latin typeface="Arial (Body)"/>
                <a:ea typeface="+mn-lt"/>
                <a:cs typeface="+mn-lt"/>
              </a:rPr>
              <a:t> </a:t>
            </a:r>
            <a:r>
              <a:rPr lang="en-US" dirty="0" err="1">
                <a:latin typeface="Arial (Body)"/>
                <a:ea typeface="+mn-lt"/>
                <a:cs typeface="+mn-lt"/>
              </a:rPr>
              <a:t>tiếp</a:t>
            </a:r>
            <a:r>
              <a:rPr lang="en-US" dirty="0">
                <a:latin typeface="Arial (Body)"/>
                <a:ea typeface="+mn-lt"/>
                <a:cs typeface="+mn-lt"/>
              </a:rPr>
              <a:t>.</a:t>
            </a:r>
            <a:endParaRPr lang="vi-VN" dirty="0">
              <a:latin typeface="Arial (Body)"/>
              <a:ea typeface="+mn-lt"/>
              <a:cs typeface="+mn-lt"/>
            </a:endParaRPr>
          </a:p>
          <a:p>
            <a:pPr marL="342900" lvl="0" indent="-342900" algn="just">
              <a:buFont typeface="Courier New" panose="02070309020205020404" pitchFamily="49" charset="0"/>
              <a:buChar char="o"/>
            </a:pPr>
            <a:r>
              <a:rPr lang="en-US" dirty="0" err="1">
                <a:latin typeface="Arial"/>
                <a:ea typeface="+mn-lt"/>
                <a:cs typeface="Arial"/>
              </a:rPr>
              <a:t>Đọc</a:t>
            </a:r>
            <a:r>
              <a:rPr lang="en-US" dirty="0">
                <a:latin typeface="Arial"/>
                <a:ea typeface="+mn-lt"/>
                <a:cs typeface="Arial"/>
              </a:rPr>
              <a:t> </a:t>
            </a:r>
            <a:r>
              <a:rPr lang="en-US" dirty="0" err="1">
                <a:latin typeface="Arial"/>
                <a:ea typeface="+mn-lt"/>
                <a:cs typeface="Arial"/>
              </a:rPr>
              <a:t>từ</a:t>
            </a:r>
            <a:r>
              <a:rPr lang="en-US" dirty="0">
                <a:latin typeface="Arial"/>
                <a:ea typeface="+mn-lt"/>
                <a:cs typeface="Arial"/>
              </a:rPr>
              <a:t> </a:t>
            </a:r>
            <a:r>
              <a:rPr lang="en-US" dirty="0" err="1">
                <a:latin typeface="Arial"/>
                <a:ea typeface="+mn-lt"/>
                <a:cs typeface="Arial"/>
              </a:rPr>
              <a:t>thẻ</a:t>
            </a:r>
            <a:r>
              <a:rPr lang="en-US" dirty="0">
                <a:latin typeface="Arial"/>
                <a:ea typeface="+mn-lt"/>
                <a:cs typeface="Arial"/>
              </a:rPr>
              <a:t> </a:t>
            </a:r>
            <a:r>
              <a:rPr lang="en-US" dirty="0" err="1">
                <a:latin typeface="Arial"/>
                <a:ea typeface="+mn-lt"/>
                <a:cs typeface="Arial"/>
              </a:rPr>
              <a:t>đục</a:t>
            </a:r>
            <a:r>
              <a:rPr lang="en-US" dirty="0">
                <a:latin typeface="Arial"/>
                <a:ea typeface="+mn-lt"/>
                <a:cs typeface="Arial"/>
              </a:rPr>
              <a:t> </a:t>
            </a:r>
            <a:r>
              <a:rPr lang="en-US" dirty="0" err="1">
                <a:latin typeface="Arial"/>
                <a:ea typeface="+mn-lt"/>
                <a:cs typeface="Arial"/>
              </a:rPr>
              <a:t>lỗ</a:t>
            </a:r>
            <a:r>
              <a:rPr lang="en-US" dirty="0">
                <a:latin typeface="Arial"/>
                <a:ea typeface="+mn-lt"/>
                <a:cs typeface="Arial"/>
              </a:rPr>
              <a:t>, </a:t>
            </a:r>
            <a:r>
              <a:rPr lang="en-US" dirty="0" err="1">
                <a:latin typeface="Arial"/>
                <a:ea typeface="+mn-lt"/>
                <a:cs typeface="Arial"/>
              </a:rPr>
              <a:t>giấy</a:t>
            </a:r>
            <a:r>
              <a:rPr lang="en-US" dirty="0">
                <a:latin typeface="Arial"/>
                <a:ea typeface="+mn-lt"/>
                <a:cs typeface="Arial"/>
              </a:rPr>
              <a:t>, </a:t>
            </a:r>
            <a:r>
              <a:rPr lang="en-US" dirty="0" err="1">
                <a:latin typeface="Arial"/>
                <a:ea typeface="+mn-lt"/>
                <a:cs typeface="Arial"/>
              </a:rPr>
              <a:t>băng</a:t>
            </a:r>
            <a:r>
              <a:rPr lang="en-US" dirty="0">
                <a:latin typeface="Arial"/>
                <a:ea typeface="+mn-lt"/>
                <a:cs typeface="Arial"/>
              </a:rPr>
              <a:t> </a:t>
            </a:r>
            <a:r>
              <a:rPr lang="en-US" dirty="0" err="1">
                <a:latin typeface="Arial"/>
                <a:ea typeface="+mn-lt"/>
                <a:cs typeface="Arial"/>
              </a:rPr>
              <a:t>từ</a:t>
            </a:r>
            <a:r>
              <a:rPr lang="en-US" dirty="0">
                <a:latin typeface="Arial"/>
                <a:ea typeface="+mn-lt"/>
                <a:cs typeface="Arial"/>
              </a:rPr>
              <a:t>.</a:t>
            </a:r>
          </a:p>
          <a:p>
            <a:pPr marL="342900" lvl="0" indent="-342900" algn="just">
              <a:buFont typeface="Courier New" panose="02070309020205020404" pitchFamily="49" charset="0"/>
              <a:buChar char="o"/>
            </a:pPr>
            <a:r>
              <a:rPr lang="en-US" dirty="0" err="1">
                <a:latin typeface="Arial"/>
                <a:ea typeface="+mn-lt"/>
                <a:cs typeface="Arial"/>
              </a:rPr>
              <a:t>Chuyển</a:t>
            </a:r>
            <a:r>
              <a:rPr lang="en-US" dirty="0">
                <a:latin typeface="Arial"/>
                <a:ea typeface="+mn-lt"/>
                <a:cs typeface="Arial"/>
              </a:rPr>
              <a:t> </a:t>
            </a:r>
            <a:r>
              <a:rPr lang="en-US" dirty="0" err="1">
                <a:latin typeface="Arial"/>
                <a:ea typeface="+mn-lt"/>
                <a:cs typeface="Arial"/>
              </a:rPr>
              <a:t>vào</a:t>
            </a:r>
            <a:r>
              <a:rPr lang="en-US" dirty="0">
                <a:latin typeface="Arial"/>
                <a:ea typeface="+mn-lt"/>
                <a:cs typeface="Arial"/>
              </a:rPr>
              <a:t> </a:t>
            </a:r>
            <a:r>
              <a:rPr lang="en-US" dirty="0" err="1">
                <a:latin typeface="Arial"/>
                <a:ea typeface="+mn-lt"/>
                <a:cs typeface="Arial"/>
              </a:rPr>
              <a:t>công</a:t>
            </a:r>
            <a:r>
              <a:rPr lang="en-US" dirty="0">
                <a:latin typeface="Arial"/>
                <a:ea typeface="+mn-lt"/>
                <a:cs typeface="Arial"/>
              </a:rPr>
              <a:t> </a:t>
            </a:r>
            <a:r>
              <a:rPr lang="en-US" dirty="0" err="1">
                <a:latin typeface="Arial"/>
                <a:ea typeface="+mn-lt"/>
                <a:cs typeface="Arial"/>
              </a:rPr>
              <a:t>tắc</a:t>
            </a:r>
            <a:r>
              <a:rPr lang="en-US" dirty="0">
                <a:latin typeface="Arial"/>
                <a:ea typeface="+mn-lt"/>
                <a:cs typeface="Arial"/>
              </a:rPr>
              <a:t> </a:t>
            </a:r>
            <a:r>
              <a:rPr lang="en-US" dirty="0" err="1">
                <a:latin typeface="Arial"/>
                <a:ea typeface="+mn-lt"/>
                <a:cs typeface="Arial"/>
              </a:rPr>
              <a:t>trên</a:t>
            </a:r>
            <a:r>
              <a:rPr lang="en-US" dirty="0">
                <a:latin typeface="Arial"/>
                <a:ea typeface="+mn-lt"/>
                <a:cs typeface="Arial"/>
              </a:rPr>
              <a:t> </a:t>
            </a:r>
            <a:r>
              <a:rPr lang="en-US" dirty="0" err="1">
                <a:latin typeface="Arial"/>
                <a:ea typeface="+mn-lt"/>
                <a:cs typeface="Arial"/>
              </a:rPr>
              <a:t>bảng</a:t>
            </a:r>
            <a:r>
              <a:rPr lang="en-US" dirty="0">
                <a:latin typeface="Arial"/>
                <a:ea typeface="+mn-lt"/>
                <a:cs typeface="Arial"/>
              </a:rPr>
              <a:t> </a:t>
            </a:r>
            <a:r>
              <a:rPr lang="en-US" dirty="0" err="1">
                <a:latin typeface="Arial"/>
                <a:ea typeface="+mn-lt"/>
                <a:cs typeface="Arial"/>
              </a:rPr>
              <a:t>điều</a:t>
            </a:r>
            <a:r>
              <a:rPr lang="en-US" dirty="0">
                <a:latin typeface="Arial"/>
                <a:ea typeface="+mn-lt"/>
                <a:cs typeface="Arial"/>
              </a:rPr>
              <a:t> </a:t>
            </a:r>
            <a:r>
              <a:rPr lang="en-US" dirty="0" err="1">
                <a:latin typeface="Arial"/>
                <a:ea typeface="+mn-lt"/>
                <a:cs typeface="Arial"/>
              </a:rPr>
              <a:t>khiển</a:t>
            </a:r>
            <a:r>
              <a:rPr lang="en-US" dirty="0">
                <a:latin typeface="Arial"/>
                <a:ea typeface="+mn-lt"/>
                <a:cs typeface="Arial"/>
              </a:rPr>
              <a:t> </a:t>
            </a:r>
            <a:r>
              <a:rPr lang="en-US" dirty="0" err="1">
                <a:latin typeface="Arial"/>
                <a:ea typeface="+mn-lt"/>
                <a:cs typeface="Arial"/>
              </a:rPr>
              <a:t>máy</a:t>
            </a:r>
            <a:r>
              <a:rPr lang="en-US" dirty="0">
                <a:latin typeface="Arial"/>
                <a:ea typeface="+mn-lt"/>
                <a:cs typeface="Arial"/>
              </a:rPr>
              <a:t> </a:t>
            </a:r>
            <a:r>
              <a:rPr lang="en-US" dirty="0" err="1">
                <a:latin typeface="Arial"/>
                <a:ea typeface="+mn-lt"/>
                <a:cs typeface="Arial"/>
              </a:rPr>
              <a:t>tính</a:t>
            </a:r>
            <a:r>
              <a:rPr lang="en-US" dirty="0">
                <a:latin typeface="Arial"/>
                <a:ea typeface="+mn-lt"/>
                <a:cs typeface="Arial"/>
              </a:rPr>
              <a:t>.</a:t>
            </a:r>
            <a:endParaRPr lang="vi-VN" dirty="0">
              <a:latin typeface="Arial"/>
              <a:cs typeface="Arial"/>
            </a:endParaRPr>
          </a:p>
        </p:txBody>
      </p:sp>
      <p:grpSp>
        <p:nvGrpSpPr>
          <p:cNvPr id="23" name="Group 22">
            <a:extLst>
              <a:ext uri="{FF2B5EF4-FFF2-40B4-BE49-F238E27FC236}">
                <a16:creationId xmlns:a16="http://schemas.microsoft.com/office/drawing/2014/main" id="{82E45FF8-1D03-43B0-AEB6-2CA8EF2D9CA3}"/>
              </a:ext>
            </a:extLst>
          </p:cNvPr>
          <p:cNvGrpSpPr/>
          <p:nvPr/>
        </p:nvGrpSpPr>
        <p:grpSpPr>
          <a:xfrm>
            <a:off x="925616" y="2896318"/>
            <a:ext cx="2762398" cy="914400"/>
            <a:chOff x="9242" y="314280"/>
            <a:chExt cx="2762398" cy="1657439"/>
          </a:xfrm>
        </p:grpSpPr>
        <p:sp>
          <p:nvSpPr>
            <p:cNvPr id="24" name="Rectangle: Rounded Corners 23">
              <a:extLst>
                <a:ext uri="{FF2B5EF4-FFF2-40B4-BE49-F238E27FC236}">
                  <a16:creationId xmlns:a16="http://schemas.microsoft.com/office/drawing/2014/main" id="{4390F7DC-07D8-46AD-A2A5-BCBFB9263792}"/>
                </a:ext>
              </a:extLst>
            </p:cNvPr>
            <p:cNvSpPr/>
            <p:nvPr/>
          </p:nvSpPr>
          <p:spPr>
            <a:xfrm>
              <a:off x="9242" y="314280"/>
              <a:ext cx="2762398" cy="1657439"/>
            </a:xfrm>
            <a:prstGeom prst="roundRect">
              <a:avLst>
                <a:gd name="adj" fmla="val 10000"/>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5" name="Rectangle: Rounded Corners 4">
              <a:extLst>
                <a:ext uri="{FF2B5EF4-FFF2-40B4-BE49-F238E27FC236}">
                  <a16:creationId xmlns:a16="http://schemas.microsoft.com/office/drawing/2014/main" id="{E9DAB457-CAE8-4B7E-8E05-936E7ACB4458}"/>
                </a:ext>
              </a:extLst>
            </p:cNvPr>
            <p:cNvSpPr txBox="1"/>
            <p:nvPr/>
          </p:nvSpPr>
          <p:spPr>
            <a:xfrm>
              <a:off x="57787" y="362825"/>
              <a:ext cx="2665308" cy="15603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vi-VN" sz="1900" b="1" kern="1200" dirty="0">
                  <a:solidFill>
                    <a:schemeClr val="accent5">
                      <a:lumMod val="20000"/>
                      <a:lumOff val="80000"/>
                    </a:schemeClr>
                  </a:solidFill>
                  <a:effectLst>
                    <a:outerShdw blurRad="38100" dist="38100" dir="2700000" algn="tl">
                      <a:srgbClr val="000000">
                        <a:alpha val="43137"/>
                      </a:srgbClr>
                    </a:outerShdw>
                  </a:effectLst>
                  <a:ea typeface="+mn-lt"/>
                  <a:cs typeface="+mn-lt"/>
                </a:rPr>
                <a:t>Ngôn ngữ </a:t>
              </a:r>
              <a:r>
                <a:rPr lang="en-US" sz="1900" b="1" dirty="0" err="1">
                  <a:solidFill>
                    <a:schemeClr val="accent5">
                      <a:lumMod val="20000"/>
                      <a:lumOff val="80000"/>
                    </a:schemeClr>
                  </a:solidFill>
                  <a:effectLst>
                    <a:outerShdw blurRad="38100" dist="38100" dir="2700000" algn="tl">
                      <a:srgbClr val="000000">
                        <a:alpha val="43137"/>
                      </a:srgbClr>
                    </a:outerShdw>
                  </a:effectLst>
                  <a:latin typeface="Arial (Body)"/>
                  <a:ea typeface="+mn-lt"/>
                  <a:cs typeface="+mn-lt"/>
                </a:rPr>
                <a:t>máy</a:t>
              </a:r>
              <a:endParaRPr lang="en-US" sz="1900" b="1" kern="1200" dirty="0">
                <a:solidFill>
                  <a:schemeClr val="accent5">
                    <a:lumMod val="20000"/>
                    <a:lumOff val="80000"/>
                  </a:schemeClr>
                </a:solidFill>
                <a:effectLst>
                  <a:outerShdw blurRad="38100" dist="38100" dir="2700000" algn="tl">
                    <a:srgbClr val="000000">
                      <a:alpha val="43137"/>
                    </a:srgbClr>
                  </a:outerShdw>
                </a:effectLst>
                <a:latin typeface="Arial (Body)"/>
                <a:ea typeface="+mn-lt"/>
                <a:cs typeface="+mn-lt"/>
              </a:endParaRPr>
            </a:p>
            <a:p>
              <a:pPr marL="0" lvl="0" indent="0" algn="ctr" defTabSz="844550">
                <a:lnSpc>
                  <a:spcPct val="90000"/>
                </a:lnSpc>
                <a:spcBef>
                  <a:spcPct val="0"/>
                </a:spcBef>
                <a:spcAft>
                  <a:spcPct val="35000"/>
                </a:spcAft>
                <a:buNone/>
              </a:pPr>
              <a:r>
                <a:rPr lang="en-US" sz="1900" b="1" dirty="0">
                  <a:solidFill>
                    <a:schemeClr val="accent5">
                      <a:lumMod val="20000"/>
                      <a:lumOff val="80000"/>
                    </a:schemeClr>
                  </a:solidFill>
                  <a:effectLst>
                    <a:outerShdw blurRad="38100" dist="38100" dir="2700000" algn="tl">
                      <a:srgbClr val="000000">
                        <a:alpha val="43137"/>
                      </a:srgbClr>
                    </a:outerShdw>
                  </a:effectLst>
                  <a:latin typeface="Arial (Body)"/>
                  <a:ea typeface="+mn-lt"/>
                  <a:cs typeface="+mn-lt"/>
                </a:rPr>
                <a:t>1GL</a:t>
              </a:r>
              <a:endParaRPr lang="en-US" sz="1900" b="1" kern="1200" dirty="0">
                <a:solidFill>
                  <a:schemeClr val="accent5">
                    <a:lumMod val="20000"/>
                    <a:lumOff val="80000"/>
                  </a:schemeClr>
                </a:solidFill>
                <a:effectLst>
                  <a:outerShdw blurRad="38100" dist="38100" dir="2700000" algn="tl">
                    <a:srgbClr val="000000">
                      <a:alpha val="43137"/>
                    </a:srgbClr>
                  </a:outerShdw>
                </a:effectLst>
                <a:ea typeface="+mn-lt"/>
                <a:cs typeface="+mn-lt"/>
              </a:endParaRPr>
            </a:p>
          </p:txBody>
        </p:sp>
      </p:grpSp>
      <p:pic>
        <p:nvPicPr>
          <p:cNvPr id="10" name="Picture 9">
            <a:extLst>
              <a:ext uri="{FF2B5EF4-FFF2-40B4-BE49-F238E27FC236}">
                <a16:creationId xmlns:a16="http://schemas.microsoft.com/office/drawing/2014/main" id="{F79941F0-BD32-444C-8B9D-2ACF29785660}"/>
              </a:ext>
            </a:extLst>
          </p:cNvPr>
          <p:cNvPicPr>
            <a:picLocks noChangeAspect="1"/>
          </p:cNvPicPr>
          <p:nvPr/>
        </p:nvPicPr>
        <p:blipFill>
          <a:blip r:embed="rId3"/>
          <a:stretch>
            <a:fillRect/>
          </a:stretch>
        </p:blipFill>
        <p:spPr>
          <a:xfrm>
            <a:off x="827852" y="3888160"/>
            <a:ext cx="4856635" cy="2390749"/>
          </a:xfrm>
          <a:prstGeom prst="rect">
            <a:avLst/>
          </a:prstGeom>
        </p:spPr>
      </p:pic>
    </p:spTree>
    <p:extLst>
      <p:ext uri="{BB962C8B-B14F-4D97-AF65-F5344CB8AC3E}">
        <p14:creationId xmlns:p14="http://schemas.microsoft.com/office/powerpoint/2010/main" val="12460257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25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250"/>
                                        <p:tgtEl>
                                          <p:spTgt spid="2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animEffect transition="in" filter="fade">
                                      <p:cBhvr>
                                        <p:cTn id="15" dur="25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93B165A-935D-4CFE-81AD-27E617156100}"/>
              </a:ext>
            </a:extLst>
          </p:cNvPr>
          <p:cNvSpPr>
            <a:spLocks noGrp="1"/>
          </p:cNvSpPr>
          <p:nvPr>
            <p:ph type="title"/>
          </p:nvPr>
        </p:nvSpPr>
        <p:spPr>
          <a:xfrm>
            <a:off x="822960" y="548640"/>
            <a:ext cx="10515600" cy="1371600"/>
          </a:xfrm>
        </p:spPr>
        <p:txBody>
          <a:bodyPr>
            <a:normAutofit/>
          </a:bodyPr>
          <a:lstStyle/>
          <a:p>
            <a:pPr algn="ctr"/>
            <a:r>
              <a:rPr kumimoji="0" lang="vi-VN" sz="4000" i="0" u="none" strike="noStrike" kern="1200" cap="none" spc="600"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Arial" panose="020B0604020202020204" pitchFamily="34" charset="0"/>
                <a:ea typeface="+mn-lt"/>
                <a:cs typeface="Arial" panose="020B0604020202020204" pitchFamily="34" charset="0"/>
              </a:rPr>
              <a:t>LỊCH SỬ HÌNH THÀNH</a:t>
            </a:r>
            <a:endParaRPr lang="vi-VN" sz="4000" b="1" spc="600" dirty="0">
              <a:solidFill>
                <a:schemeClr val="tx1">
                  <a:lumMod val="85000"/>
                  <a:lumOff val="15000"/>
                </a:schemeClr>
              </a:solidFill>
              <a:effectLst>
                <a:outerShdw blurRad="38100" dist="38100" dir="2700000" algn="tl">
                  <a:srgbClr val="000000">
                    <a:alpha val="43137"/>
                  </a:srgbClr>
                </a:outerShdw>
              </a:effectLst>
              <a:cs typeface="Times New Roman" panose="02020603050405020304" pitchFamily="18" charset="0"/>
            </a:endParaRPr>
          </a:p>
        </p:txBody>
      </p:sp>
      <p:sp>
        <p:nvSpPr>
          <p:cNvPr id="5" name="Chỗ dành sẵn cho Chân trang 4">
            <a:extLst>
              <a:ext uri="{FF2B5EF4-FFF2-40B4-BE49-F238E27FC236}">
                <a16:creationId xmlns:a16="http://schemas.microsoft.com/office/drawing/2014/main" id="{BD0E82E9-B6C8-4617-B4F2-86671B49C085}"/>
              </a:ext>
            </a:extLst>
          </p:cNvPr>
          <p:cNvSpPr>
            <a:spLocks noGrp="1"/>
          </p:cNvSpPr>
          <p:nvPr>
            <p:ph type="ftr" sz="quarter" idx="11"/>
          </p:nvPr>
        </p:nvSpPr>
        <p:spPr/>
        <p:txBody>
          <a:bodyPr/>
          <a:lstStyle/>
          <a:p>
            <a:r>
              <a:rPr lang="en-US" dirty="0" err="1">
                <a:solidFill>
                  <a:schemeClr val="tx1"/>
                </a:solidFill>
              </a:rPr>
              <a:t>Nhập</a:t>
            </a:r>
            <a:r>
              <a:rPr lang="en-US" dirty="0">
                <a:solidFill>
                  <a:schemeClr val="tx1"/>
                </a:solidFill>
              </a:rPr>
              <a:t> </a:t>
            </a:r>
            <a:r>
              <a:rPr lang="en-US" dirty="0" err="1">
                <a:solidFill>
                  <a:schemeClr val="tx1"/>
                </a:solidFill>
              </a:rPr>
              <a:t>môn</a:t>
            </a:r>
            <a:r>
              <a:rPr lang="en-US" dirty="0">
                <a:solidFill>
                  <a:schemeClr val="tx1"/>
                </a:solidFill>
              </a:rPr>
              <a:t> CNTT&amp;TT</a:t>
            </a:r>
          </a:p>
        </p:txBody>
      </p:sp>
      <p:sp>
        <p:nvSpPr>
          <p:cNvPr id="6" name="Chỗ dành sẵn cho Số hiệu Bản chiếu 5">
            <a:extLst>
              <a:ext uri="{FF2B5EF4-FFF2-40B4-BE49-F238E27FC236}">
                <a16:creationId xmlns:a16="http://schemas.microsoft.com/office/drawing/2014/main" id="{8E792B01-6719-4D34-82C2-215B71B2D645}"/>
              </a:ext>
            </a:extLst>
          </p:cNvPr>
          <p:cNvSpPr>
            <a:spLocks noGrp="1"/>
          </p:cNvSpPr>
          <p:nvPr>
            <p:ph type="sldNum" sz="quarter" idx="12"/>
          </p:nvPr>
        </p:nvSpPr>
        <p:spPr/>
        <p:txBody>
          <a:bodyPr/>
          <a:lstStyle/>
          <a:p>
            <a:fld id="{8C13379D-D487-4446-85FC-E9ED5B8B80F6}" type="slidenum">
              <a:rPr lang="en-US" smtClean="0">
                <a:solidFill>
                  <a:schemeClr val="tx1"/>
                </a:solidFill>
              </a:rPr>
              <a:pPr/>
              <a:t>9</a:t>
            </a:fld>
            <a:endParaRPr lang="en-US" dirty="0">
              <a:solidFill>
                <a:schemeClr val="tx1"/>
              </a:solidFill>
            </a:endParaRPr>
          </a:p>
        </p:txBody>
      </p:sp>
      <p:sp>
        <p:nvSpPr>
          <p:cNvPr id="9" name="Chỗ dành sẵn cho Số hiệu Bản chiếu 5">
            <a:extLst>
              <a:ext uri="{FF2B5EF4-FFF2-40B4-BE49-F238E27FC236}">
                <a16:creationId xmlns:a16="http://schemas.microsoft.com/office/drawing/2014/main" id="{D0B67529-7030-4FCD-B355-6A5ECA284BD1}"/>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solidFill>
                  <a:schemeClr val="tx1"/>
                </a:solidFill>
              </a:rPr>
              <a:t>Nhóm</a:t>
            </a:r>
            <a:r>
              <a:rPr lang="en-US" dirty="0">
                <a:solidFill>
                  <a:schemeClr val="tx1"/>
                </a:solidFill>
              </a:rPr>
              <a:t> 7</a:t>
            </a:r>
          </a:p>
        </p:txBody>
      </p:sp>
      <p:sp>
        <p:nvSpPr>
          <p:cNvPr id="20" name="TextBox 19">
            <a:extLst>
              <a:ext uri="{FF2B5EF4-FFF2-40B4-BE49-F238E27FC236}">
                <a16:creationId xmlns:a16="http://schemas.microsoft.com/office/drawing/2014/main" id="{65CA2C5A-427E-49E8-BD64-1DA3E06E4BF0}"/>
              </a:ext>
            </a:extLst>
          </p:cNvPr>
          <p:cNvSpPr txBox="1"/>
          <p:nvPr/>
        </p:nvSpPr>
        <p:spPr>
          <a:xfrm>
            <a:off x="838200" y="2743201"/>
            <a:ext cx="3657600" cy="19202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4320" tIns="274320" rIns="274320" bIns="0" numCol="1" spcCol="1270" anchor="t" anchorCtr="0">
            <a:noAutofit/>
          </a:bodyPr>
          <a:lstStyle/>
          <a:p>
            <a:pPr marL="342900" lvl="0" indent="-342900" algn="just">
              <a:buFont typeface="Arial" panose="020B0604020202020204" pitchFamily="34" charset="0"/>
              <a:buChar char="•"/>
            </a:pPr>
            <a:r>
              <a:rPr lang="en-US" dirty="0" err="1">
                <a:latin typeface="Arial (Body)"/>
                <a:ea typeface="+mn-lt"/>
                <a:cs typeface="+mn-lt"/>
              </a:rPr>
              <a:t>Gắn</a:t>
            </a:r>
            <a:r>
              <a:rPr lang="en-US" dirty="0">
                <a:latin typeface="Arial (Body)"/>
                <a:ea typeface="+mn-lt"/>
                <a:cs typeface="+mn-lt"/>
              </a:rPr>
              <a:t> </a:t>
            </a:r>
            <a:r>
              <a:rPr lang="en-US" dirty="0" err="1">
                <a:latin typeface="Arial (Body)"/>
                <a:ea typeface="+mn-lt"/>
                <a:cs typeface="+mn-lt"/>
              </a:rPr>
              <a:t>chặt</a:t>
            </a:r>
            <a:r>
              <a:rPr lang="en-US" dirty="0">
                <a:latin typeface="Arial (Body)"/>
                <a:ea typeface="+mn-lt"/>
                <a:cs typeface="+mn-lt"/>
              </a:rPr>
              <a:t> </a:t>
            </a:r>
            <a:r>
              <a:rPr lang="en-US" dirty="0" err="1">
                <a:latin typeface="Arial (Body)"/>
                <a:ea typeface="+mn-lt"/>
                <a:cs typeface="+mn-lt"/>
              </a:rPr>
              <a:t>với</a:t>
            </a:r>
            <a:r>
              <a:rPr lang="en-US" dirty="0">
                <a:latin typeface="Arial (Body)"/>
                <a:ea typeface="+mn-lt"/>
                <a:cs typeface="+mn-lt"/>
              </a:rPr>
              <a:t> </a:t>
            </a:r>
            <a:r>
              <a:rPr lang="en-US" dirty="0" err="1">
                <a:latin typeface="Arial (Body)"/>
                <a:ea typeface="+mn-lt"/>
                <a:cs typeface="+mn-lt"/>
              </a:rPr>
              <a:t>kiến</a:t>
            </a:r>
            <a:r>
              <a:rPr lang="en-US" dirty="0">
                <a:latin typeface="Arial (Body)"/>
                <a:ea typeface="+mn-lt"/>
                <a:cs typeface="+mn-lt"/>
              </a:rPr>
              <a:t> </a:t>
            </a:r>
            <a:r>
              <a:rPr lang="en-US" dirty="0" err="1">
                <a:latin typeface="Arial (Body)"/>
                <a:ea typeface="+mn-lt"/>
                <a:cs typeface="+mn-lt"/>
              </a:rPr>
              <a:t>trúc</a:t>
            </a:r>
            <a:r>
              <a:rPr lang="en-US" dirty="0">
                <a:latin typeface="Arial (Body)"/>
                <a:ea typeface="+mn-lt"/>
                <a:cs typeface="+mn-lt"/>
              </a:rPr>
              <a:t> </a:t>
            </a:r>
            <a:r>
              <a:rPr lang="en-US" dirty="0" err="1">
                <a:latin typeface="Arial (Body)"/>
                <a:ea typeface="+mn-lt"/>
                <a:cs typeface="+mn-lt"/>
              </a:rPr>
              <a:t>tập</a:t>
            </a:r>
            <a:r>
              <a:rPr lang="en-US" dirty="0">
                <a:latin typeface="Arial (Body)"/>
                <a:ea typeface="+mn-lt"/>
                <a:cs typeface="+mn-lt"/>
              </a:rPr>
              <a:t> </a:t>
            </a:r>
            <a:r>
              <a:rPr lang="en-US" dirty="0" err="1">
                <a:latin typeface="Arial (Body)"/>
                <a:ea typeface="+mn-lt"/>
                <a:cs typeface="+mn-lt"/>
              </a:rPr>
              <a:t>lệnh</a:t>
            </a:r>
            <a:r>
              <a:rPr lang="en-US" dirty="0">
                <a:latin typeface="Arial (Body)"/>
                <a:ea typeface="+mn-lt"/>
                <a:cs typeface="+mn-lt"/>
              </a:rPr>
              <a:t> </a:t>
            </a:r>
            <a:r>
              <a:rPr lang="en-US" dirty="0" err="1">
                <a:latin typeface="Arial (Body)"/>
                <a:ea typeface="+mn-lt"/>
                <a:cs typeface="+mn-lt"/>
              </a:rPr>
              <a:t>của</a:t>
            </a:r>
            <a:r>
              <a:rPr lang="en-US" dirty="0">
                <a:latin typeface="Arial (Body)"/>
                <a:ea typeface="+mn-lt"/>
                <a:cs typeface="+mn-lt"/>
              </a:rPr>
              <a:t> </a:t>
            </a:r>
            <a:r>
              <a:rPr lang="en-US" dirty="0" err="1">
                <a:latin typeface="Arial (Body)"/>
                <a:ea typeface="+mn-lt"/>
                <a:cs typeface="+mn-lt"/>
              </a:rPr>
              <a:t>máy</a:t>
            </a:r>
            <a:r>
              <a:rPr lang="en-US" dirty="0">
                <a:latin typeface="Arial (Body)"/>
                <a:ea typeface="+mn-lt"/>
                <a:cs typeface="+mn-lt"/>
              </a:rPr>
              <a:t> </a:t>
            </a:r>
            <a:r>
              <a:rPr lang="en-US" dirty="0" err="1">
                <a:latin typeface="Arial (Body)"/>
                <a:ea typeface="+mn-lt"/>
                <a:cs typeface="+mn-lt"/>
              </a:rPr>
              <a:t>tính</a:t>
            </a:r>
            <a:r>
              <a:rPr lang="en-US" dirty="0">
                <a:latin typeface="Arial (Body)"/>
                <a:ea typeface="+mn-lt"/>
                <a:cs typeface="+mn-lt"/>
              </a:rPr>
              <a:t>.</a:t>
            </a:r>
            <a:endParaRPr lang="vi-VN" dirty="0">
              <a:latin typeface="Arial (Body)"/>
              <a:ea typeface="+mn-lt"/>
              <a:cs typeface="+mn-lt"/>
            </a:endParaRPr>
          </a:p>
          <a:p>
            <a:pPr lvl="0" algn="just"/>
            <a:endParaRPr lang="vi-VN" dirty="0">
              <a:latin typeface="Arial"/>
              <a:cs typeface="Arial"/>
            </a:endParaRPr>
          </a:p>
        </p:txBody>
      </p:sp>
      <p:grpSp>
        <p:nvGrpSpPr>
          <p:cNvPr id="22" name="Group 21">
            <a:extLst>
              <a:ext uri="{FF2B5EF4-FFF2-40B4-BE49-F238E27FC236}">
                <a16:creationId xmlns:a16="http://schemas.microsoft.com/office/drawing/2014/main" id="{926A0070-7851-4E4C-BD9F-966724FBD42D}"/>
              </a:ext>
            </a:extLst>
          </p:cNvPr>
          <p:cNvGrpSpPr/>
          <p:nvPr/>
        </p:nvGrpSpPr>
        <p:grpSpPr>
          <a:xfrm>
            <a:off x="1183661" y="1894873"/>
            <a:ext cx="2762398" cy="914392"/>
            <a:chOff x="3876600" y="182883"/>
            <a:chExt cx="2762398" cy="914392"/>
          </a:xfrm>
        </p:grpSpPr>
        <p:sp>
          <p:nvSpPr>
            <p:cNvPr id="23" name="Rectangle: Rounded Corners 22">
              <a:extLst>
                <a:ext uri="{FF2B5EF4-FFF2-40B4-BE49-F238E27FC236}">
                  <a16:creationId xmlns:a16="http://schemas.microsoft.com/office/drawing/2014/main" id="{FA644D07-770F-4638-9A83-F11A2B524CC4}"/>
                </a:ext>
              </a:extLst>
            </p:cNvPr>
            <p:cNvSpPr/>
            <p:nvPr/>
          </p:nvSpPr>
          <p:spPr>
            <a:xfrm>
              <a:off x="3876600" y="182883"/>
              <a:ext cx="2762398" cy="914392"/>
            </a:xfrm>
            <a:prstGeom prst="roundRect">
              <a:avLst>
                <a:gd name="adj" fmla="val 10000"/>
              </a:avLst>
            </a:prstGeom>
          </p:spPr>
          <p:style>
            <a:lnRef idx="2">
              <a:schemeClr val="lt1">
                <a:hueOff val="0"/>
                <a:satOff val="0"/>
                <a:lumOff val="0"/>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sp>
        <p:sp>
          <p:nvSpPr>
            <p:cNvPr id="24" name="Rectangle: Rounded Corners 4">
              <a:extLst>
                <a:ext uri="{FF2B5EF4-FFF2-40B4-BE49-F238E27FC236}">
                  <a16:creationId xmlns:a16="http://schemas.microsoft.com/office/drawing/2014/main" id="{CA02F447-C39C-4FE7-8204-F6D6CB668DE0}"/>
                </a:ext>
              </a:extLst>
            </p:cNvPr>
            <p:cNvSpPr txBox="1"/>
            <p:nvPr/>
          </p:nvSpPr>
          <p:spPr>
            <a:xfrm>
              <a:off x="3903382" y="209665"/>
              <a:ext cx="2708834" cy="860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1" kern="1200" dirty="0">
                  <a:solidFill>
                    <a:schemeClr val="accent6">
                      <a:lumMod val="20000"/>
                      <a:lumOff val="80000"/>
                    </a:schemeClr>
                  </a:solidFill>
                  <a:effectLst>
                    <a:outerShdw blurRad="38100" dist="38100" dir="2700000" algn="tl">
                      <a:srgbClr val="000000">
                        <a:alpha val="43137"/>
                      </a:srgbClr>
                    </a:outerShdw>
                  </a:effectLst>
                  <a:ea typeface="+mn-lt"/>
                  <a:cs typeface="+mn-lt"/>
                </a:rPr>
                <a:t>Ngôn ngữ lập trình</a:t>
              </a:r>
              <a:endParaRPr lang="en-US" sz="2000" b="1" kern="1200" dirty="0">
                <a:solidFill>
                  <a:schemeClr val="accent6">
                    <a:lumMod val="20000"/>
                    <a:lumOff val="80000"/>
                  </a:schemeClr>
                </a:solidFill>
                <a:effectLst>
                  <a:outerShdw blurRad="38100" dist="38100" dir="2700000" algn="tl">
                    <a:srgbClr val="000000">
                      <a:alpha val="43137"/>
                    </a:srgbClr>
                  </a:outerShdw>
                </a:effectLst>
                <a:ea typeface="+mn-lt"/>
                <a:cs typeface="+mn-lt"/>
              </a:endParaRPr>
            </a:p>
            <a:p>
              <a:pPr marL="0" lvl="0" indent="0" algn="ctr" defTabSz="889000">
                <a:lnSpc>
                  <a:spcPct val="90000"/>
                </a:lnSpc>
                <a:spcBef>
                  <a:spcPct val="0"/>
                </a:spcBef>
                <a:spcAft>
                  <a:spcPct val="35000"/>
                </a:spcAft>
                <a:buNone/>
              </a:pPr>
              <a:r>
                <a:rPr lang="vi-VN" sz="2000" b="1" kern="1200" dirty="0">
                  <a:solidFill>
                    <a:schemeClr val="accent6">
                      <a:lumMod val="20000"/>
                      <a:lumOff val="80000"/>
                    </a:schemeClr>
                  </a:solidFill>
                  <a:effectLst>
                    <a:outerShdw blurRad="38100" dist="38100" dir="2700000" algn="tl">
                      <a:srgbClr val="000000">
                        <a:alpha val="43137"/>
                      </a:srgbClr>
                    </a:outerShdw>
                  </a:effectLst>
                  <a:ea typeface="+mn-lt"/>
                  <a:cs typeface="+mn-lt"/>
                </a:rPr>
                <a:t>Thế hệ thứ hai</a:t>
              </a:r>
              <a:endParaRPr lang="en-US" sz="2000" b="1" kern="1200" dirty="0">
                <a:solidFill>
                  <a:schemeClr val="accent6">
                    <a:lumMod val="20000"/>
                    <a:lumOff val="80000"/>
                  </a:schemeClr>
                </a:solidFill>
                <a:effectLst>
                  <a:outerShdw blurRad="38100" dist="38100" dir="2700000" algn="tl">
                    <a:srgbClr val="000000">
                      <a:alpha val="43137"/>
                    </a:srgbClr>
                  </a:outerShdw>
                </a:effectLst>
                <a:ea typeface="+mn-lt"/>
                <a:cs typeface="+mn-lt"/>
              </a:endParaRPr>
            </a:p>
          </p:txBody>
        </p:sp>
      </p:grpSp>
      <p:grpSp>
        <p:nvGrpSpPr>
          <p:cNvPr id="25" name="Group 24">
            <a:extLst>
              <a:ext uri="{FF2B5EF4-FFF2-40B4-BE49-F238E27FC236}">
                <a16:creationId xmlns:a16="http://schemas.microsoft.com/office/drawing/2014/main" id="{E957DFDC-E71C-4572-B567-50312E751777}"/>
              </a:ext>
            </a:extLst>
          </p:cNvPr>
          <p:cNvGrpSpPr/>
          <p:nvPr/>
        </p:nvGrpSpPr>
        <p:grpSpPr>
          <a:xfrm>
            <a:off x="4059805" y="1896912"/>
            <a:ext cx="2762398" cy="914392"/>
            <a:chOff x="3876600" y="182883"/>
            <a:chExt cx="2762398" cy="914392"/>
          </a:xfrm>
        </p:grpSpPr>
        <p:sp>
          <p:nvSpPr>
            <p:cNvPr id="26" name="Rectangle: Rounded Corners 25">
              <a:extLst>
                <a:ext uri="{FF2B5EF4-FFF2-40B4-BE49-F238E27FC236}">
                  <a16:creationId xmlns:a16="http://schemas.microsoft.com/office/drawing/2014/main" id="{4D83FCFE-477D-4ED4-B253-9C777DE7A8CE}"/>
                </a:ext>
              </a:extLst>
            </p:cNvPr>
            <p:cNvSpPr/>
            <p:nvPr/>
          </p:nvSpPr>
          <p:spPr>
            <a:xfrm>
              <a:off x="3876600" y="182883"/>
              <a:ext cx="2762398" cy="914392"/>
            </a:xfrm>
            <a:prstGeom prst="roundRect">
              <a:avLst>
                <a:gd name="adj" fmla="val 10000"/>
              </a:avLst>
            </a:prstGeom>
          </p:spPr>
          <p:style>
            <a:lnRef idx="2">
              <a:schemeClr val="lt1">
                <a:hueOff val="0"/>
                <a:satOff val="0"/>
                <a:lumOff val="0"/>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sp>
        <p:sp>
          <p:nvSpPr>
            <p:cNvPr id="27" name="Rectangle: Rounded Corners 4">
              <a:extLst>
                <a:ext uri="{FF2B5EF4-FFF2-40B4-BE49-F238E27FC236}">
                  <a16:creationId xmlns:a16="http://schemas.microsoft.com/office/drawing/2014/main" id="{8D95A463-26C9-4C32-94D1-5ABB18A5E034}"/>
                </a:ext>
              </a:extLst>
            </p:cNvPr>
            <p:cNvSpPr txBox="1"/>
            <p:nvPr/>
          </p:nvSpPr>
          <p:spPr>
            <a:xfrm>
              <a:off x="3903382" y="209665"/>
              <a:ext cx="2708834" cy="860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dirty="0" err="1">
                  <a:solidFill>
                    <a:schemeClr val="accent6">
                      <a:lumMod val="20000"/>
                      <a:lumOff val="80000"/>
                    </a:schemeClr>
                  </a:solidFill>
                  <a:effectLst>
                    <a:outerShdw blurRad="38100" dist="38100" dir="2700000" algn="tl">
                      <a:srgbClr val="000000">
                        <a:alpha val="43137"/>
                      </a:srgbClr>
                    </a:outerShdw>
                  </a:effectLst>
                  <a:latin typeface="Arial (Body)"/>
                  <a:ea typeface="+mn-lt"/>
                  <a:cs typeface="+mn-lt"/>
                </a:rPr>
                <a:t>Hợp</a:t>
              </a:r>
              <a:r>
                <a:rPr lang="vi-VN" sz="2000" b="1" kern="1200" dirty="0">
                  <a:solidFill>
                    <a:schemeClr val="accent6">
                      <a:lumMod val="20000"/>
                      <a:lumOff val="80000"/>
                    </a:schemeClr>
                  </a:solidFill>
                  <a:effectLst>
                    <a:outerShdw blurRad="38100" dist="38100" dir="2700000" algn="tl">
                      <a:srgbClr val="000000">
                        <a:alpha val="43137"/>
                      </a:srgbClr>
                    </a:outerShdw>
                  </a:effectLst>
                  <a:ea typeface="+mn-lt"/>
                  <a:cs typeface="+mn-lt"/>
                </a:rPr>
                <a:t> ngữ</a:t>
              </a:r>
              <a:endParaRPr lang="en-US" sz="2000" b="1" kern="1200" dirty="0">
                <a:solidFill>
                  <a:schemeClr val="accent6">
                    <a:lumMod val="20000"/>
                    <a:lumOff val="80000"/>
                  </a:schemeClr>
                </a:solidFill>
                <a:effectLst>
                  <a:outerShdw blurRad="38100" dist="38100" dir="2700000" algn="tl">
                    <a:srgbClr val="000000">
                      <a:alpha val="43137"/>
                    </a:srgbClr>
                  </a:outerShdw>
                </a:effectLst>
                <a:ea typeface="+mn-lt"/>
                <a:cs typeface="+mn-lt"/>
              </a:endParaRPr>
            </a:p>
            <a:p>
              <a:pPr marL="0" lvl="0" indent="0" algn="ctr" defTabSz="889000">
                <a:lnSpc>
                  <a:spcPct val="90000"/>
                </a:lnSpc>
                <a:spcBef>
                  <a:spcPct val="0"/>
                </a:spcBef>
                <a:spcAft>
                  <a:spcPct val="35000"/>
                </a:spcAft>
                <a:buNone/>
              </a:pPr>
              <a:r>
                <a:rPr lang="en-US" sz="2000" b="1" kern="1200" dirty="0">
                  <a:solidFill>
                    <a:schemeClr val="accent6">
                      <a:lumMod val="20000"/>
                      <a:lumOff val="80000"/>
                    </a:schemeClr>
                  </a:solidFill>
                  <a:effectLst>
                    <a:outerShdw blurRad="38100" dist="38100" dir="2700000" algn="tl">
                      <a:srgbClr val="000000">
                        <a:alpha val="43137"/>
                      </a:srgbClr>
                    </a:outerShdw>
                  </a:effectLst>
                  <a:latin typeface="Arial (Body)"/>
                  <a:ea typeface="+mn-lt"/>
                  <a:cs typeface="+mn-lt"/>
                </a:rPr>
                <a:t>2GL</a:t>
              </a:r>
            </a:p>
          </p:txBody>
        </p:sp>
      </p:grpSp>
      <p:sp>
        <p:nvSpPr>
          <p:cNvPr id="31" name="Freeform: Shape 30">
            <a:extLst>
              <a:ext uri="{FF2B5EF4-FFF2-40B4-BE49-F238E27FC236}">
                <a16:creationId xmlns:a16="http://schemas.microsoft.com/office/drawing/2014/main" id="{F28AFA2F-BD21-4E8E-B7D9-82E70CACB565}"/>
              </a:ext>
            </a:extLst>
          </p:cNvPr>
          <p:cNvSpPr/>
          <p:nvPr/>
        </p:nvSpPr>
        <p:spPr>
          <a:xfrm>
            <a:off x="1183661" y="5079817"/>
            <a:ext cx="2762398" cy="914392"/>
          </a:xfrm>
          <a:custGeom>
            <a:avLst/>
            <a:gdLst>
              <a:gd name="connsiteX0" fmla="*/ 0 w 2762398"/>
              <a:gd name="connsiteY0" fmla="*/ 91439 h 914392"/>
              <a:gd name="connsiteX1" fmla="*/ 91439 w 2762398"/>
              <a:gd name="connsiteY1" fmla="*/ 0 h 914392"/>
              <a:gd name="connsiteX2" fmla="*/ 2670959 w 2762398"/>
              <a:gd name="connsiteY2" fmla="*/ 0 h 914392"/>
              <a:gd name="connsiteX3" fmla="*/ 2762398 w 2762398"/>
              <a:gd name="connsiteY3" fmla="*/ 91439 h 914392"/>
              <a:gd name="connsiteX4" fmla="*/ 2762398 w 2762398"/>
              <a:gd name="connsiteY4" fmla="*/ 822953 h 914392"/>
              <a:gd name="connsiteX5" fmla="*/ 2670959 w 2762398"/>
              <a:gd name="connsiteY5" fmla="*/ 914392 h 914392"/>
              <a:gd name="connsiteX6" fmla="*/ 91439 w 2762398"/>
              <a:gd name="connsiteY6" fmla="*/ 914392 h 914392"/>
              <a:gd name="connsiteX7" fmla="*/ 0 w 2762398"/>
              <a:gd name="connsiteY7" fmla="*/ 822953 h 914392"/>
              <a:gd name="connsiteX8" fmla="*/ 0 w 2762398"/>
              <a:gd name="connsiteY8" fmla="*/ 91439 h 91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398" h="914392">
                <a:moveTo>
                  <a:pt x="0" y="91439"/>
                </a:moveTo>
                <a:cubicBezTo>
                  <a:pt x="0" y="40939"/>
                  <a:pt x="40939" y="0"/>
                  <a:pt x="91439" y="0"/>
                </a:cubicBezTo>
                <a:lnTo>
                  <a:pt x="2670959" y="0"/>
                </a:lnTo>
                <a:cubicBezTo>
                  <a:pt x="2721459" y="0"/>
                  <a:pt x="2762398" y="40939"/>
                  <a:pt x="2762398" y="91439"/>
                </a:cubicBezTo>
                <a:lnTo>
                  <a:pt x="2762398" y="822953"/>
                </a:lnTo>
                <a:cubicBezTo>
                  <a:pt x="2762398" y="873453"/>
                  <a:pt x="2721459" y="914392"/>
                  <a:pt x="2670959" y="914392"/>
                </a:cubicBezTo>
                <a:lnTo>
                  <a:pt x="91439" y="914392"/>
                </a:lnTo>
                <a:cubicBezTo>
                  <a:pt x="40939" y="914392"/>
                  <a:pt x="0" y="873453"/>
                  <a:pt x="0" y="822953"/>
                </a:cubicBezTo>
                <a:lnTo>
                  <a:pt x="0" y="91439"/>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02982" tIns="102982" rIns="102982" bIns="102982" numCol="1" spcCol="1270" anchor="ctr" anchorCtr="0">
            <a:noAutofit/>
          </a:bodyPr>
          <a:lstStyle/>
          <a:p>
            <a:pPr marL="0" lvl="0" indent="0" algn="ctr" defTabSz="889000">
              <a:lnSpc>
                <a:spcPct val="90000"/>
              </a:lnSpc>
              <a:spcBef>
                <a:spcPct val="0"/>
              </a:spcBef>
              <a:spcAft>
                <a:spcPct val="35000"/>
              </a:spcAft>
              <a:buNone/>
            </a:pPr>
            <a:r>
              <a:rPr lang="vi-VN" sz="2000" b="1" i="0" kern="1200" dirty="0">
                <a:solidFill>
                  <a:schemeClr val="accent6">
                    <a:lumMod val="20000"/>
                    <a:lumOff val="80000"/>
                  </a:schemeClr>
                </a:solidFill>
                <a:effectLst>
                  <a:outerShdw blurRad="38100" dist="38100" dir="2700000" algn="tl">
                    <a:srgbClr val="000000">
                      <a:alpha val="43137"/>
                    </a:srgbClr>
                  </a:outerShdw>
                </a:effectLst>
                <a:ea typeface="+mn-lt"/>
                <a:cs typeface="+mn-lt"/>
              </a:rPr>
              <a:t>Ngôn ngữ lập trình</a:t>
            </a:r>
            <a:r>
              <a:rPr lang="en-US" sz="2000" b="1" dirty="0">
                <a:solidFill>
                  <a:schemeClr val="accent6">
                    <a:lumMod val="20000"/>
                    <a:lumOff val="80000"/>
                  </a:schemeClr>
                </a:solidFill>
                <a:effectLst>
                  <a:outerShdw blurRad="38100" dist="38100" dir="2700000" algn="tl">
                    <a:srgbClr val="000000">
                      <a:alpha val="43137"/>
                    </a:srgbClr>
                  </a:outerShdw>
                </a:effectLst>
                <a:ea typeface="+mn-lt"/>
                <a:cs typeface="+mn-lt"/>
              </a:rPr>
              <a:t> </a:t>
            </a:r>
            <a:r>
              <a:rPr lang="en-US" sz="2000" b="1" dirty="0" err="1">
                <a:solidFill>
                  <a:schemeClr val="accent6">
                    <a:lumMod val="20000"/>
                    <a:lumOff val="80000"/>
                  </a:schemeClr>
                </a:solidFill>
                <a:effectLst>
                  <a:outerShdw blurRad="38100" dist="38100" dir="2700000" algn="tl">
                    <a:srgbClr val="000000">
                      <a:alpha val="43137"/>
                    </a:srgbClr>
                  </a:outerShdw>
                </a:effectLst>
                <a:latin typeface="Arial (Body)"/>
                <a:ea typeface="+mn-lt"/>
                <a:cs typeface="+mn-lt"/>
              </a:rPr>
              <a:t>cấp</a:t>
            </a:r>
            <a:r>
              <a:rPr lang="en-US" sz="2000" b="1" dirty="0">
                <a:solidFill>
                  <a:schemeClr val="accent6">
                    <a:lumMod val="20000"/>
                    <a:lumOff val="80000"/>
                  </a:schemeClr>
                </a:solidFill>
                <a:effectLst>
                  <a:outerShdw blurRad="38100" dist="38100" dir="2700000" algn="tl">
                    <a:srgbClr val="000000">
                      <a:alpha val="43137"/>
                    </a:srgbClr>
                  </a:outerShdw>
                </a:effectLst>
                <a:latin typeface="Arial (Body)"/>
                <a:ea typeface="+mn-lt"/>
                <a:cs typeface="+mn-lt"/>
              </a:rPr>
              <a:t> </a:t>
            </a:r>
            <a:r>
              <a:rPr lang="en-US" sz="2000" b="1" dirty="0" err="1">
                <a:solidFill>
                  <a:schemeClr val="accent6">
                    <a:lumMod val="20000"/>
                    <a:lumOff val="80000"/>
                  </a:schemeClr>
                </a:solidFill>
                <a:effectLst>
                  <a:outerShdw blurRad="38100" dist="38100" dir="2700000" algn="tl">
                    <a:srgbClr val="000000">
                      <a:alpha val="43137"/>
                    </a:srgbClr>
                  </a:outerShdw>
                </a:effectLst>
                <a:latin typeface="Arial (Body)"/>
                <a:ea typeface="+mn-lt"/>
                <a:cs typeface="+mn-lt"/>
              </a:rPr>
              <a:t>cao</a:t>
            </a:r>
            <a:r>
              <a:rPr lang="en-US" sz="2000" b="1" dirty="0">
                <a:solidFill>
                  <a:schemeClr val="accent6">
                    <a:lumMod val="20000"/>
                    <a:lumOff val="80000"/>
                  </a:schemeClr>
                </a:solidFill>
                <a:effectLst>
                  <a:outerShdw blurRad="38100" dist="38100" dir="2700000" algn="tl">
                    <a:srgbClr val="000000">
                      <a:alpha val="43137"/>
                    </a:srgbClr>
                  </a:outerShdw>
                </a:effectLst>
                <a:latin typeface="Arial (Body)"/>
                <a:ea typeface="+mn-lt"/>
                <a:cs typeface="+mn-lt"/>
              </a:rPr>
              <a:t> 3GL</a:t>
            </a:r>
            <a:endParaRPr lang="en-US" sz="2000" b="1" i="0" kern="1200" dirty="0">
              <a:solidFill>
                <a:schemeClr val="accent6">
                  <a:lumMod val="20000"/>
                  <a:lumOff val="80000"/>
                </a:schemeClr>
              </a:solidFill>
              <a:effectLst>
                <a:outerShdw blurRad="38100" dist="38100" dir="2700000" algn="tl">
                  <a:srgbClr val="000000">
                    <a:alpha val="43137"/>
                  </a:srgbClr>
                </a:outerShdw>
              </a:effectLst>
              <a:ea typeface="+mn-lt"/>
              <a:cs typeface="+mn-lt"/>
            </a:endParaRPr>
          </a:p>
        </p:txBody>
      </p:sp>
      <p:sp>
        <p:nvSpPr>
          <p:cNvPr id="32" name="Freeform: Shape 31">
            <a:extLst>
              <a:ext uri="{FF2B5EF4-FFF2-40B4-BE49-F238E27FC236}">
                <a16:creationId xmlns:a16="http://schemas.microsoft.com/office/drawing/2014/main" id="{6CF4FF5B-EEA3-4C19-85DD-79E513EEBEDB}"/>
              </a:ext>
            </a:extLst>
          </p:cNvPr>
          <p:cNvSpPr/>
          <p:nvPr/>
        </p:nvSpPr>
        <p:spPr>
          <a:xfrm>
            <a:off x="1183661" y="4045075"/>
            <a:ext cx="2762398" cy="914392"/>
          </a:xfrm>
          <a:custGeom>
            <a:avLst/>
            <a:gdLst>
              <a:gd name="connsiteX0" fmla="*/ 0 w 2762398"/>
              <a:gd name="connsiteY0" fmla="*/ 91439 h 914392"/>
              <a:gd name="connsiteX1" fmla="*/ 91439 w 2762398"/>
              <a:gd name="connsiteY1" fmla="*/ 0 h 914392"/>
              <a:gd name="connsiteX2" fmla="*/ 2670959 w 2762398"/>
              <a:gd name="connsiteY2" fmla="*/ 0 h 914392"/>
              <a:gd name="connsiteX3" fmla="*/ 2762398 w 2762398"/>
              <a:gd name="connsiteY3" fmla="*/ 91439 h 914392"/>
              <a:gd name="connsiteX4" fmla="*/ 2762398 w 2762398"/>
              <a:gd name="connsiteY4" fmla="*/ 822953 h 914392"/>
              <a:gd name="connsiteX5" fmla="*/ 2670959 w 2762398"/>
              <a:gd name="connsiteY5" fmla="*/ 914392 h 914392"/>
              <a:gd name="connsiteX6" fmla="*/ 91439 w 2762398"/>
              <a:gd name="connsiteY6" fmla="*/ 914392 h 914392"/>
              <a:gd name="connsiteX7" fmla="*/ 0 w 2762398"/>
              <a:gd name="connsiteY7" fmla="*/ 822953 h 914392"/>
              <a:gd name="connsiteX8" fmla="*/ 0 w 2762398"/>
              <a:gd name="connsiteY8" fmla="*/ 91439 h 91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398" h="914392">
                <a:moveTo>
                  <a:pt x="0" y="91439"/>
                </a:moveTo>
                <a:cubicBezTo>
                  <a:pt x="0" y="40939"/>
                  <a:pt x="40939" y="0"/>
                  <a:pt x="91439" y="0"/>
                </a:cubicBezTo>
                <a:lnTo>
                  <a:pt x="2670959" y="0"/>
                </a:lnTo>
                <a:cubicBezTo>
                  <a:pt x="2721459" y="0"/>
                  <a:pt x="2762398" y="40939"/>
                  <a:pt x="2762398" y="91439"/>
                </a:cubicBezTo>
                <a:lnTo>
                  <a:pt x="2762398" y="822953"/>
                </a:lnTo>
                <a:cubicBezTo>
                  <a:pt x="2762398" y="873453"/>
                  <a:pt x="2721459" y="914392"/>
                  <a:pt x="2670959" y="914392"/>
                </a:cubicBezTo>
                <a:lnTo>
                  <a:pt x="91439" y="914392"/>
                </a:lnTo>
                <a:cubicBezTo>
                  <a:pt x="40939" y="914392"/>
                  <a:pt x="0" y="873453"/>
                  <a:pt x="0" y="822953"/>
                </a:cubicBezTo>
                <a:lnTo>
                  <a:pt x="0" y="91439"/>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02982" tIns="102982" rIns="102982" bIns="102982" numCol="1" spcCol="1270" anchor="ctr" anchorCtr="0">
            <a:noAutofit/>
          </a:bodyPr>
          <a:lstStyle/>
          <a:p>
            <a:pPr marL="0" lvl="0" indent="0" algn="ctr" defTabSz="889000">
              <a:lnSpc>
                <a:spcPct val="90000"/>
              </a:lnSpc>
              <a:spcBef>
                <a:spcPct val="0"/>
              </a:spcBef>
              <a:spcAft>
                <a:spcPct val="35000"/>
              </a:spcAft>
              <a:buNone/>
            </a:pPr>
            <a:r>
              <a:rPr lang="vi-VN" sz="2000" b="1" i="0" kern="1200" dirty="0">
                <a:solidFill>
                  <a:schemeClr val="accent6">
                    <a:lumMod val="20000"/>
                    <a:lumOff val="80000"/>
                  </a:schemeClr>
                </a:solidFill>
                <a:effectLst>
                  <a:outerShdw blurRad="38100" dist="38100" dir="2700000" algn="tl">
                    <a:srgbClr val="000000">
                      <a:alpha val="43137"/>
                    </a:srgbClr>
                  </a:outerShdw>
                </a:effectLst>
                <a:ea typeface="+mn-lt"/>
                <a:cs typeface="+mn-lt"/>
              </a:rPr>
              <a:t>Ngôn ngữ lập trình</a:t>
            </a:r>
            <a:endParaRPr lang="en-US" sz="2000" b="1" i="0" kern="1200" dirty="0">
              <a:solidFill>
                <a:schemeClr val="accent6">
                  <a:lumMod val="20000"/>
                  <a:lumOff val="80000"/>
                </a:schemeClr>
              </a:solidFill>
              <a:effectLst>
                <a:outerShdw blurRad="38100" dist="38100" dir="2700000" algn="tl">
                  <a:srgbClr val="000000">
                    <a:alpha val="43137"/>
                  </a:srgbClr>
                </a:outerShdw>
              </a:effectLst>
              <a:ea typeface="+mn-lt"/>
              <a:cs typeface="+mn-lt"/>
            </a:endParaRPr>
          </a:p>
          <a:p>
            <a:pPr marL="0" lvl="0" indent="0" algn="ctr" defTabSz="889000">
              <a:lnSpc>
                <a:spcPct val="90000"/>
              </a:lnSpc>
              <a:spcBef>
                <a:spcPct val="0"/>
              </a:spcBef>
              <a:spcAft>
                <a:spcPct val="35000"/>
              </a:spcAft>
              <a:buNone/>
            </a:pPr>
            <a:r>
              <a:rPr lang="en-US" sz="2000" b="1" i="0" kern="1200" dirty="0">
                <a:solidFill>
                  <a:schemeClr val="accent6">
                    <a:lumMod val="20000"/>
                    <a:lumOff val="80000"/>
                  </a:schemeClr>
                </a:solidFill>
                <a:effectLst>
                  <a:outerShdw blurRad="38100" dist="38100" dir="2700000" algn="tl">
                    <a:srgbClr val="000000">
                      <a:alpha val="43137"/>
                    </a:srgbClr>
                  </a:outerShdw>
                </a:effectLst>
                <a:ea typeface="+mn-lt"/>
                <a:cs typeface="+mn-lt"/>
              </a:rPr>
              <a:t> </a:t>
            </a:r>
            <a:r>
              <a:rPr lang="en-US" sz="2000" b="1" i="0" kern="1200" dirty="0">
                <a:solidFill>
                  <a:schemeClr val="accent6">
                    <a:lumMod val="20000"/>
                    <a:lumOff val="80000"/>
                  </a:schemeClr>
                </a:solidFill>
                <a:effectLst>
                  <a:outerShdw blurRad="38100" dist="38100" dir="2700000" algn="tl">
                    <a:srgbClr val="000000">
                      <a:alpha val="43137"/>
                    </a:srgbClr>
                  </a:outerShdw>
                </a:effectLst>
                <a:latin typeface="Arial (Body)"/>
                <a:ea typeface="+mn-lt"/>
                <a:cs typeface="+mn-lt"/>
              </a:rPr>
              <a:t>T</a:t>
            </a:r>
            <a:r>
              <a:rPr lang="vi-VN" sz="2000" b="1" i="0" kern="1200" dirty="0">
                <a:solidFill>
                  <a:schemeClr val="accent6">
                    <a:lumMod val="20000"/>
                    <a:lumOff val="80000"/>
                  </a:schemeClr>
                </a:solidFill>
                <a:effectLst>
                  <a:outerShdw blurRad="38100" dist="38100" dir="2700000" algn="tl">
                    <a:srgbClr val="000000">
                      <a:alpha val="43137"/>
                    </a:srgbClr>
                  </a:outerShdw>
                </a:effectLst>
                <a:ea typeface="+mn-lt"/>
                <a:cs typeface="+mn-lt"/>
              </a:rPr>
              <a:t>hế hệ thứ ba</a:t>
            </a:r>
          </a:p>
        </p:txBody>
      </p:sp>
      <p:sp>
        <p:nvSpPr>
          <p:cNvPr id="33" name="TextBox 32">
            <a:extLst>
              <a:ext uri="{FF2B5EF4-FFF2-40B4-BE49-F238E27FC236}">
                <a16:creationId xmlns:a16="http://schemas.microsoft.com/office/drawing/2014/main" id="{ACBA2539-678B-438C-A6AC-4B547A27B466}"/>
              </a:ext>
            </a:extLst>
          </p:cNvPr>
          <p:cNvSpPr txBox="1"/>
          <p:nvPr/>
        </p:nvSpPr>
        <p:spPr>
          <a:xfrm>
            <a:off x="3817267" y="3912863"/>
            <a:ext cx="3657600" cy="22860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4320" tIns="274320" rIns="274320" bIns="0" numCol="1" spcCol="1270" anchor="t" anchorCtr="0">
            <a:noAutofit/>
          </a:bodyPr>
          <a:lstStyle/>
          <a:p>
            <a:pPr marL="342900" lvl="0" indent="-342900" algn="just">
              <a:buFont typeface="Arial" panose="020B0604020202020204" pitchFamily="34" charset="0"/>
              <a:buChar char="•"/>
            </a:pPr>
            <a:r>
              <a:rPr lang="en-US" dirty="0" err="1">
                <a:latin typeface="Arial"/>
                <a:ea typeface="+mn-lt"/>
                <a:cs typeface="Arial"/>
              </a:rPr>
              <a:t>Câu</a:t>
            </a:r>
            <a:r>
              <a:rPr lang="en-US" dirty="0">
                <a:latin typeface="Arial"/>
                <a:ea typeface="+mn-lt"/>
                <a:cs typeface="Arial"/>
              </a:rPr>
              <a:t> </a:t>
            </a:r>
            <a:r>
              <a:rPr lang="en-US" dirty="0" err="1">
                <a:latin typeface="Arial"/>
                <a:ea typeface="+mn-lt"/>
                <a:cs typeface="Arial"/>
              </a:rPr>
              <a:t>lệnh</a:t>
            </a:r>
            <a:r>
              <a:rPr lang="en-US" dirty="0">
                <a:latin typeface="Arial"/>
                <a:ea typeface="+mn-lt"/>
                <a:cs typeface="Arial"/>
              </a:rPr>
              <a:t> </a:t>
            </a:r>
            <a:r>
              <a:rPr lang="en-US" dirty="0" err="1">
                <a:latin typeface="Arial"/>
                <a:ea typeface="+mn-lt"/>
                <a:cs typeface="Arial"/>
              </a:rPr>
              <a:t>mã</a:t>
            </a:r>
            <a:r>
              <a:rPr lang="en-US" dirty="0">
                <a:latin typeface="Arial"/>
                <a:ea typeface="+mn-lt"/>
                <a:cs typeface="Arial"/>
              </a:rPr>
              <a:t> </a:t>
            </a:r>
            <a:r>
              <a:rPr lang="en-US" dirty="0" err="1">
                <a:latin typeface="Arial"/>
                <a:ea typeface="+mn-lt"/>
                <a:cs typeface="Arial"/>
              </a:rPr>
              <a:t>ngắn</a:t>
            </a:r>
            <a:r>
              <a:rPr lang="en-US" dirty="0">
                <a:latin typeface="Arial"/>
                <a:ea typeface="+mn-lt"/>
                <a:cs typeface="Arial"/>
              </a:rPr>
              <a:t> </a:t>
            </a:r>
            <a:r>
              <a:rPr lang="en-US" dirty="0" err="1">
                <a:latin typeface="Arial"/>
                <a:ea typeface="+mn-lt"/>
                <a:cs typeface="Arial"/>
              </a:rPr>
              <a:t>biểu</a:t>
            </a:r>
            <a:r>
              <a:rPr lang="en-US" dirty="0">
                <a:latin typeface="Arial"/>
                <a:ea typeface="+mn-lt"/>
                <a:cs typeface="Arial"/>
              </a:rPr>
              <a:t> </a:t>
            </a:r>
            <a:r>
              <a:rPr lang="en-US" dirty="0" err="1">
                <a:latin typeface="Arial"/>
                <a:ea typeface="+mn-lt"/>
                <a:cs typeface="Arial"/>
              </a:rPr>
              <a:t>diễn</a:t>
            </a:r>
            <a:r>
              <a:rPr lang="en-US" dirty="0">
                <a:latin typeface="Arial"/>
                <a:ea typeface="+mn-lt"/>
                <a:cs typeface="Arial"/>
              </a:rPr>
              <a:t> </a:t>
            </a:r>
            <a:r>
              <a:rPr lang="en-US" dirty="0" err="1">
                <a:latin typeface="Arial"/>
                <a:ea typeface="+mn-lt"/>
                <a:cs typeface="Arial"/>
              </a:rPr>
              <a:t>biểu</a:t>
            </a:r>
            <a:r>
              <a:rPr lang="en-US" dirty="0">
                <a:latin typeface="Arial"/>
                <a:ea typeface="+mn-lt"/>
                <a:cs typeface="Arial"/>
              </a:rPr>
              <a:t> </a:t>
            </a:r>
            <a:r>
              <a:rPr lang="en-US" dirty="0" err="1">
                <a:latin typeface="Arial"/>
                <a:ea typeface="+mn-lt"/>
                <a:cs typeface="Arial"/>
              </a:rPr>
              <a:t>thức</a:t>
            </a:r>
            <a:r>
              <a:rPr lang="en-US" dirty="0">
                <a:latin typeface="Arial"/>
                <a:ea typeface="+mn-lt"/>
                <a:cs typeface="Arial"/>
              </a:rPr>
              <a:t> </a:t>
            </a:r>
            <a:r>
              <a:rPr lang="en-US" dirty="0" err="1">
                <a:latin typeface="Arial"/>
                <a:ea typeface="+mn-lt"/>
                <a:cs typeface="Arial"/>
              </a:rPr>
              <a:t>toán</a:t>
            </a:r>
            <a:r>
              <a:rPr lang="en-US" dirty="0">
                <a:latin typeface="Arial"/>
                <a:ea typeface="+mn-lt"/>
                <a:cs typeface="Arial"/>
              </a:rPr>
              <a:t> ở </a:t>
            </a:r>
            <a:r>
              <a:rPr lang="en-US" dirty="0" err="1">
                <a:latin typeface="Arial"/>
                <a:ea typeface="+mn-lt"/>
                <a:cs typeface="Arial"/>
              </a:rPr>
              <a:t>dạng</a:t>
            </a:r>
            <a:r>
              <a:rPr lang="en-US" dirty="0">
                <a:latin typeface="Arial"/>
                <a:ea typeface="+mn-lt"/>
                <a:cs typeface="Arial"/>
              </a:rPr>
              <a:t> </a:t>
            </a:r>
            <a:r>
              <a:rPr lang="en-US" dirty="0" err="1">
                <a:latin typeface="Arial"/>
                <a:ea typeface="+mn-lt"/>
                <a:cs typeface="Arial"/>
              </a:rPr>
              <a:t>dễ</a:t>
            </a:r>
            <a:r>
              <a:rPr lang="en-US" dirty="0">
                <a:latin typeface="Arial"/>
                <a:ea typeface="+mn-lt"/>
                <a:cs typeface="Arial"/>
              </a:rPr>
              <a:t> </a:t>
            </a:r>
            <a:r>
              <a:rPr lang="en-US" dirty="0" err="1">
                <a:latin typeface="Arial"/>
                <a:ea typeface="+mn-lt"/>
                <a:cs typeface="Arial"/>
              </a:rPr>
              <a:t>hiểu</a:t>
            </a:r>
            <a:r>
              <a:rPr lang="en-US" dirty="0">
                <a:latin typeface="Arial"/>
                <a:ea typeface="+mn-lt"/>
                <a:cs typeface="Arial"/>
              </a:rPr>
              <a:t>.</a:t>
            </a:r>
          </a:p>
          <a:p>
            <a:pPr marL="342900" lvl="0" indent="-342900" algn="just">
              <a:buFont typeface="Wingdings" panose="05000000000000000000" pitchFamily="2" charset="2"/>
              <a:buChar char="Ø"/>
            </a:pPr>
            <a:r>
              <a:rPr lang="en-US" dirty="0" err="1">
                <a:latin typeface="Arial"/>
                <a:ea typeface="+mn-lt"/>
                <a:cs typeface="Arial"/>
              </a:rPr>
              <a:t>Dịch</a:t>
            </a:r>
            <a:r>
              <a:rPr lang="en-US" dirty="0">
                <a:latin typeface="Arial"/>
                <a:ea typeface="+mn-lt"/>
                <a:cs typeface="Arial"/>
              </a:rPr>
              <a:t> sang </a:t>
            </a:r>
            <a:r>
              <a:rPr lang="en-US" dirty="0" err="1">
                <a:latin typeface="Arial"/>
                <a:ea typeface="+mn-lt"/>
                <a:cs typeface="Arial"/>
              </a:rPr>
              <a:t>ngôn</a:t>
            </a:r>
            <a:r>
              <a:rPr lang="en-US" dirty="0">
                <a:latin typeface="Arial"/>
                <a:ea typeface="+mn-lt"/>
                <a:cs typeface="Arial"/>
              </a:rPr>
              <a:t> </a:t>
            </a:r>
            <a:r>
              <a:rPr lang="en-US" dirty="0" err="1">
                <a:latin typeface="Arial"/>
                <a:ea typeface="+mn-lt"/>
                <a:cs typeface="Arial"/>
              </a:rPr>
              <a:t>ngữ</a:t>
            </a:r>
            <a:r>
              <a:rPr lang="en-US" dirty="0">
                <a:latin typeface="Arial"/>
                <a:ea typeface="+mn-lt"/>
                <a:cs typeface="Arial"/>
              </a:rPr>
              <a:t> </a:t>
            </a:r>
            <a:r>
              <a:rPr lang="en-US" dirty="0" err="1">
                <a:latin typeface="Arial"/>
                <a:ea typeface="+mn-lt"/>
                <a:cs typeface="Arial"/>
              </a:rPr>
              <a:t>máy</a:t>
            </a:r>
            <a:r>
              <a:rPr lang="en-US" dirty="0">
                <a:latin typeface="Arial"/>
                <a:ea typeface="+mn-lt"/>
                <a:cs typeface="Arial"/>
              </a:rPr>
              <a:t> </a:t>
            </a:r>
            <a:r>
              <a:rPr lang="en-US" dirty="0" err="1">
                <a:latin typeface="Arial"/>
                <a:ea typeface="+mn-lt"/>
                <a:cs typeface="Arial"/>
              </a:rPr>
              <a:t>mỗi</a:t>
            </a:r>
            <a:r>
              <a:rPr lang="en-US" dirty="0">
                <a:latin typeface="Arial"/>
                <a:ea typeface="+mn-lt"/>
                <a:cs typeface="Arial"/>
              </a:rPr>
              <a:t> </a:t>
            </a:r>
            <a:r>
              <a:rPr lang="en-US" dirty="0" err="1">
                <a:latin typeface="Arial"/>
                <a:ea typeface="+mn-lt"/>
                <a:cs typeface="Arial"/>
              </a:rPr>
              <a:t>khi</a:t>
            </a:r>
            <a:r>
              <a:rPr lang="en-US" dirty="0">
                <a:latin typeface="Arial"/>
                <a:ea typeface="+mn-lt"/>
                <a:cs typeface="Arial"/>
              </a:rPr>
              <a:t> </a:t>
            </a:r>
            <a:r>
              <a:rPr lang="en-US" dirty="0" err="1">
                <a:latin typeface="Arial"/>
                <a:ea typeface="+mn-lt"/>
                <a:cs typeface="Arial"/>
              </a:rPr>
              <a:t>chạy</a:t>
            </a:r>
            <a:r>
              <a:rPr lang="en-US" dirty="0">
                <a:latin typeface="Arial"/>
                <a:ea typeface="+mn-lt"/>
                <a:cs typeface="Arial"/>
              </a:rPr>
              <a:t>.</a:t>
            </a:r>
          </a:p>
          <a:p>
            <a:pPr marL="342900" lvl="0" indent="-342900" algn="just">
              <a:buFont typeface="Arial" panose="020B0604020202020204" pitchFamily="34" charset="0"/>
              <a:buChar char="•"/>
            </a:pPr>
            <a:r>
              <a:rPr lang="en-US" dirty="0" err="1">
                <a:latin typeface="Arial"/>
                <a:ea typeface="+mn-lt"/>
                <a:cs typeface="Arial"/>
              </a:rPr>
              <a:t>Trình</a:t>
            </a:r>
            <a:r>
              <a:rPr lang="en-US" dirty="0">
                <a:latin typeface="Arial"/>
                <a:ea typeface="+mn-lt"/>
                <a:cs typeface="Arial"/>
              </a:rPr>
              <a:t> </a:t>
            </a:r>
            <a:r>
              <a:rPr lang="en-US" dirty="0" err="1">
                <a:latin typeface="Arial"/>
                <a:ea typeface="+mn-lt"/>
                <a:cs typeface="Arial"/>
              </a:rPr>
              <a:t>biên</a:t>
            </a:r>
            <a:r>
              <a:rPr lang="en-US" dirty="0">
                <a:latin typeface="Arial"/>
                <a:ea typeface="+mn-lt"/>
                <a:cs typeface="Arial"/>
              </a:rPr>
              <a:t> </a:t>
            </a:r>
            <a:r>
              <a:rPr lang="en-US" dirty="0" err="1">
                <a:latin typeface="Arial"/>
                <a:ea typeface="+mn-lt"/>
                <a:cs typeface="Arial"/>
              </a:rPr>
              <a:t>dịch</a:t>
            </a:r>
            <a:r>
              <a:rPr lang="en-US" dirty="0">
                <a:latin typeface="Arial"/>
                <a:ea typeface="+mn-lt"/>
                <a:cs typeface="Arial"/>
              </a:rPr>
              <a:t> </a:t>
            </a:r>
            <a:r>
              <a:rPr lang="en-US" dirty="0" err="1">
                <a:latin typeface="Arial"/>
                <a:ea typeface="+mn-lt"/>
                <a:cs typeface="Arial"/>
              </a:rPr>
              <a:t>tự</a:t>
            </a:r>
            <a:r>
              <a:rPr lang="en-US" dirty="0">
                <a:latin typeface="Arial"/>
                <a:ea typeface="+mn-lt"/>
                <a:cs typeface="Arial"/>
              </a:rPr>
              <a:t> </a:t>
            </a:r>
            <a:r>
              <a:rPr lang="en-US" dirty="0" err="1">
                <a:latin typeface="Arial"/>
                <a:ea typeface="+mn-lt"/>
                <a:cs typeface="Arial"/>
              </a:rPr>
              <a:t>động</a:t>
            </a:r>
            <a:r>
              <a:rPr lang="en-US" dirty="0">
                <a:latin typeface="Arial"/>
                <a:ea typeface="+mn-lt"/>
                <a:cs typeface="Arial"/>
              </a:rPr>
              <a:t>.</a:t>
            </a:r>
            <a:endParaRPr lang="vi-VN" dirty="0">
              <a:latin typeface="Arial"/>
              <a:cs typeface="Arial"/>
            </a:endParaRPr>
          </a:p>
        </p:txBody>
      </p:sp>
      <p:pic>
        <p:nvPicPr>
          <p:cNvPr id="10" name="Picture 9">
            <a:extLst>
              <a:ext uri="{FF2B5EF4-FFF2-40B4-BE49-F238E27FC236}">
                <a16:creationId xmlns:a16="http://schemas.microsoft.com/office/drawing/2014/main" id="{FC91DFCC-5931-4CFD-9C63-4E85F4174F75}"/>
              </a:ext>
            </a:extLst>
          </p:cNvPr>
          <p:cNvPicPr>
            <a:picLocks noChangeAspect="1"/>
          </p:cNvPicPr>
          <p:nvPr/>
        </p:nvPicPr>
        <p:blipFill>
          <a:blip r:embed="rId3"/>
          <a:stretch>
            <a:fillRect/>
          </a:stretch>
        </p:blipFill>
        <p:spPr>
          <a:xfrm>
            <a:off x="7589196" y="4232084"/>
            <a:ext cx="2819400" cy="1762125"/>
          </a:xfrm>
          <a:prstGeom prst="rect">
            <a:avLst/>
          </a:prstGeom>
        </p:spPr>
      </p:pic>
      <p:pic>
        <p:nvPicPr>
          <p:cNvPr id="35" name="Picture 34">
            <a:extLst>
              <a:ext uri="{FF2B5EF4-FFF2-40B4-BE49-F238E27FC236}">
                <a16:creationId xmlns:a16="http://schemas.microsoft.com/office/drawing/2014/main" id="{B1E916B6-9308-4690-AB5D-9B2870CF6599}"/>
              </a:ext>
            </a:extLst>
          </p:cNvPr>
          <p:cNvPicPr>
            <a:picLocks noChangeAspect="1"/>
          </p:cNvPicPr>
          <p:nvPr/>
        </p:nvPicPr>
        <p:blipFill>
          <a:blip r:embed="rId4"/>
          <a:stretch>
            <a:fillRect/>
          </a:stretch>
        </p:blipFill>
        <p:spPr>
          <a:xfrm>
            <a:off x="7474867" y="1998141"/>
            <a:ext cx="3931596" cy="2119376"/>
          </a:xfrm>
          <a:prstGeom prst="rect">
            <a:avLst/>
          </a:prstGeom>
        </p:spPr>
      </p:pic>
    </p:spTree>
    <p:extLst>
      <p:ext uri="{BB962C8B-B14F-4D97-AF65-F5344CB8AC3E}">
        <p14:creationId xmlns:p14="http://schemas.microsoft.com/office/powerpoint/2010/main" val="21141966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25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25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25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5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1" grpId="0" animBg="1"/>
      <p:bldP spid="32" grpId="0" animBg="1"/>
      <p:bldP spid="3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44BCEC06835B4291CB6C2806D869D3" ma:contentTypeVersion="6" ma:contentTypeDescription="Create a new document." ma:contentTypeScope="" ma:versionID="5bc454f9d703b9eb8f77a474d3145f15">
  <xsd:schema xmlns:xsd="http://www.w3.org/2001/XMLSchema" xmlns:xs="http://www.w3.org/2001/XMLSchema" xmlns:p="http://schemas.microsoft.com/office/2006/metadata/properties" xmlns:ns2="e3bb79e9-f095-419c-a3ab-5a98e0c14c25" targetNamespace="http://schemas.microsoft.com/office/2006/metadata/properties" ma:root="true" ma:fieldsID="3bb0ce5247f7d0fb0cb660b1f9de3b06" ns2:_="">
    <xsd:import namespace="e3bb79e9-f095-419c-a3ab-5a98e0c14c25"/>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b79e9-f095-419c-a3ab-5a98e0c14c25"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e3bb79e9-f095-419c-a3ab-5a98e0c14c25" xsi:nil="true"/>
  </documentManagement>
</p:properties>
</file>

<file path=customXml/itemProps1.xml><?xml version="1.0" encoding="utf-8"?>
<ds:datastoreItem xmlns:ds="http://schemas.openxmlformats.org/officeDocument/2006/customXml" ds:itemID="{AB82BA48-CA37-4BDD-87BB-100283EA8753}"/>
</file>

<file path=customXml/itemProps2.xml><?xml version="1.0" encoding="utf-8"?>
<ds:datastoreItem xmlns:ds="http://schemas.openxmlformats.org/officeDocument/2006/customXml" ds:itemID="{3AD2A934-2B69-4118-BE64-7D9891CFE204}"/>
</file>

<file path=customXml/itemProps3.xml><?xml version="1.0" encoding="utf-8"?>
<ds:datastoreItem xmlns:ds="http://schemas.openxmlformats.org/officeDocument/2006/customXml" ds:itemID="{E060D540-EDC0-48E7-A6BC-D79578C1DA45}"/>
</file>

<file path=docProps/app.xml><?xml version="1.0" encoding="utf-8"?>
<Properties xmlns="http://schemas.openxmlformats.org/officeDocument/2006/extended-properties" xmlns:vt="http://schemas.openxmlformats.org/officeDocument/2006/docPropsVTypes">
  <Template>Office Theme</Template>
  <TotalTime>528</TotalTime>
  <Words>1125</Words>
  <Application>Microsoft Office PowerPoint</Application>
  <PresentationFormat>Widescreen</PresentationFormat>
  <Paragraphs>192</Paragraphs>
  <Slides>22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(Body)</vt:lpstr>
      <vt:lpstr>Calibri</vt:lpstr>
      <vt:lpstr>Calibri Light</vt:lpstr>
      <vt:lpstr>Calibri Light (Headings)</vt:lpstr>
      <vt:lpstr>Courier New</vt:lpstr>
      <vt:lpstr>Times New Roman</vt:lpstr>
      <vt:lpstr>Wingdings</vt:lpstr>
      <vt:lpstr>Office Theme</vt:lpstr>
      <vt:lpstr>PowerPoint Presentation</vt:lpstr>
      <vt:lpstr>PowerPoint Presentation</vt:lpstr>
      <vt:lpstr>PowerPoint Presentation</vt:lpstr>
      <vt:lpstr>TỔNG QUAN VỀ NGÔN NGỮ LẬP TRÌNH</vt:lpstr>
      <vt:lpstr>TỔNG QUAN VỀ NGÔN NGỮ LẬP TRÌNH</vt:lpstr>
      <vt:lpstr>TỔNG QUAN VỀ NGÔN NGỮ LẬP TRÌNH</vt:lpstr>
      <vt:lpstr>LỊCH SỬ HÌNH THÀNH</vt:lpstr>
      <vt:lpstr>LỊCH SỬ HÌNH THÀNH</vt:lpstr>
      <vt:lpstr>LỊCH SỬ HÌNH THÀNH</vt:lpstr>
      <vt:lpstr>PowerPoint Presentation</vt:lpstr>
      <vt:lpstr>LỊCH SỬ PHÁT TRIỂN VÀ HÌNH THÀNH</vt:lpstr>
      <vt:lpstr>2.CÚ PHÁP</vt:lpstr>
      <vt:lpstr>3. ƯU NHƯỢC ĐIỂM</vt:lpstr>
      <vt:lpstr>3. ƯU NHƯỢC ĐIỂM</vt:lpstr>
      <vt:lpstr>PowerPoint Presentation</vt:lpstr>
      <vt:lpstr>III.THUẬT TOÁN VÀ ỨNG DỤNG</vt:lpstr>
      <vt:lpstr>PowerPoint Presentation</vt:lpstr>
      <vt:lpstr>Machine Learning (học máy) và trí thông minh nhân tạo (AI)  Có thể coi như là công nghệ của khoa học máy tính tương lai.  Rất nhiều thư viện Python có thể và đang được sử dụng cho lĩnh vực Machine Learning, Deep Learning và AI.</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Đức Ngô</cp:lastModifiedBy>
  <cp:revision>43</cp:revision>
  <dcterms:created xsi:type="dcterms:W3CDTF">2021-10-06T07:20:59Z</dcterms:created>
  <dcterms:modified xsi:type="dcterms:W3CDTF">2021-10-17T15:37:36Z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0x0101008844BCEC06835B4291CB6C2806D869D3</vt:lpwstr>
  </property>
</Properties>
</file>